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 bookmarkIdSeed="3">
  <p:sldMasterIdLst>
    <p:sldMasterId id="2147483660" r:id="rId1"/>
    <p:sldMasterId id="2147484768" r:id="rId2"/>
  </p:sldMasterIdLst>
  <p:notesMasterIdLst>
    <p:notesMasterId r:id="rId14"/>
  </p:notesMasterIdLst>
  <p:handoutMasterIdLst>
    <p:handoutMasterId r:id="rId15"/>
  </p:handoutMasterIdLst>
  <p:sldIdLst>
    <p:sldId id="311" r:id="rId3"/>
    <p:sldId id="331" r:id="rId4"/>
    <p:sldId id="340" r:id="rId5"/>
    <p:sldId id="339" r:id="rId6"/>
    <p:sldId id="329" r:id="rId7"/>
    <p:sldId id="341" r:id="rId8"/>
    <p:sldId id="342" r:id="rId9"/>
    <p:sldId id="343" r:id="rId10"/>
    <p:sldId id="344" r:id="rId11"/>
    <p:sldId id="346" r:id="rId12"/>
    <p:sldId id="347" r:id="rId13"/>
  </p:sldIdLst>
  <p:sldSz cx="9144000" cy="5715000" type="screen16x10"/>
  <p:notesSz cx="7315200" cy="96012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67">
          <p15:clr>
            <a:srgbClr val="A4A3A4"/>
          </p15:clr>
        </p15:guide>
        <p15:guide id="2" orient="horz" pos="3070">
          <p15:clr>
            <a:srgbClr val="A4A3A4"/>
          </p15:clr>
        </p15:guide>
        <p15:guide id="3" pos="295">
          <p15:clr>
            <a:srgbClr val="A4A3A4"/>
          </p15:clr>
        </p15:guide>
        <p15:guide id="4" pos="5465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hiddenSlides="1"/>
  <p:clrMru>
    <a:srgbClr val="EF3340"/>
    <a:srgbClr val="FFCD00"/>
    <a:srgbClr val="005EB8"/>
    <a:srgbClr val="FFCDB8"/>
    <a:srgbClr val="FFCF06"/>
    <a:srgbClr val="F8C704"/>
    <a:srgbClr val="EFC002"/>
    <a:srgbClr val="00A8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525" autoAdjust="0"/>
    <p:restoredTop sz="94660"/>
  </p:normalViewPr>
  <p:slideViewPr>
    <p:cSldViewPr snapToObjects="1">
      <p:cViewPr varScale="1">
        <p:scale>
          <a:sx n="102" d="100"/>
          <a:sy n="102" d="100"/>
        </p:scale>
        <p:origin x="878" y="72"/>
      </p:cViewPr>
      <p:guideLst>
        <p:guide orient="horz" pos="167"/>
        <p:guide orient="horz" pos="3070"/>
        <p:guide pos="295"/>
        <p:guide pos="5465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84" d="100"/>
        <a:sy n="184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\\home.org.aalto.fi\riazm2\data\Desktop\Thesis\My%20work\Average%20Temperature%20Simulations\analytical%20model\Pressure%20management\Pressure%20vs%20leak\Pressure%20vs%20leak%20area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92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Fast Fire, Near-Zero Envelope, Damper = Off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92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2207752174111698"/>
          <c:y val="0.12984295140191232"/>
          <c:w val="0.85142728338841589"/>
          <c:h val="0.70079005509788062"/>
        </c:manualLayout>
      </c:layout>
      <c:scatterChart>
        <c:scatterStyle val="smoothMarker"/>
        <c:varyColors val="0"/>
        <c:ser>
          <c:idx val="0"/>
          <c:order val="0"/>
          <c:spPr>
            <a:ln w="19050" cap="rnd">
              <a:solidFill>
                <a:schemeClr val="tx2">
                  <a:lumMod val="75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'Model Data'!$T$8:$T$14</c:f>
              <c:numCache>
                <c:formatCode>General</c:formatCode>
                <c:ptCount val="7"/>
                <c:pt idx="0">
                  <c:v>0</c:v>
                </c:pt>
                <c:pt idx="1">
                  <c:v>1E-3</c:v>
                </c:pt>
                <c:pt idx="2">
                  <c:v>5.0000000000000001E-3</c:v>
                </c:pt>
                <c:pt idx="3">
                  <c:v>0.01</c:v>
                </c:pt>
                <c:pt idx="4">
                  <c:v>0.05</c:v>
                </c:pt>
                <c:pt idx="5">
                  <c:v>0.08</c:v>
                </c:pt>
                <c:pt idx="6">
                  <c:v>0.1</c:v>
                </c:pt>
              </c:numCache>
            </c:numRef>
          </c:xVal>
          <c:yVal>
            <c:numRef>
              <c:f>'Model Data'!$U$8:$U$14</c:f>
              <c:numCache>
                <c:formatCode>General</c:formatCode>
                <c:ptCount val="7"/>
                <c:pt idx="0">
                  <c:v>2314.1443753080594</c:v>
                </c:pt>
                <c:pt idx="1">
                  <c:v>1844.6752211519574</c:v>
                </c:pt>
                <c:pt idx="2">
                  <c:v>895.69396414935704</c:v>
                </c:pt>
                <c:pt idx="3">
                  <c:v>470.67528847969578</c:v>
                </c:pt>
                <c:pt idx="4">
                  <c:v>46.520777217193078</c:v>
                </c:pt>
                <c:pt idx="5">
                  <c:v>20.380096550164474</c:v>
                </c:pt>
                <c:pt idx="6">
                  <c:v>13.567881694933863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94790496"/>
        <c:axId val="394797160"/>
      </c:scatterChart>
      <c:valAx>
        <c:axId val="394790496"/>
        <c:scaling>
          <c:orientation val="minMax"/>
          <c:max val="0.1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Leak Area [m2]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94797160"/>
        <c:crosses val="autoZero"/>
        <c:crossBetween val="midCat"/>
      </c:valAx>
      <c:valAx>
        <c:axId val="394797160"/>
        <c:scaling>
          <c:orientation val="minMax"/>
          <c:max val="2350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Peak Pressure [Pa]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9479049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600">
          <a:solidFill>
            <a:schemeClr val="tx1"/>
          </a:solidFill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fi-FI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8" y="0"/>
            <a:ext cx="3169920" cy="48006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939D04D9-2D90-E741-8C77-A958108973E5}" type="datetimeFigureOut">
              <a:rPr lang="en-US"/>
              <a:pPr>
                <a:defRPr/>
              </a:pPr>
              <a:t>11/12/2016</a:t>
            </a:fld>
            <a:endParaRPr lang="fi-FI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473"/>
            <a:ext cx="3169920" cy="4800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fi-FI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8" y="9119473"/>
            <a:ext cx="3169920" cy="4800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381337A6-C487-9645-B543-6BBD05A1D191}" type="slidenum">
              <a:rPr lang="fi-FI"/>
              <a:pPr>
                <a:defRPr/>
              </a:pPr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82453935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fi-FI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8" y="0"/>
            <a:ext cx="3169920" cy="48006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1FE7B0BA-8FA8-3A4A-9820-CF1299A8B616}" type="datetime1">
              <a:rPr lang="fi-FI"/>
              <a:pPr>
                <a:defRPr/>
              </a:pPr>
              <a:t>12.11.2016</a:t>
            </a:fld>
            <a:endParaRPr lang="fi-FI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719138"/>
            <a:ext cx="575945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fi-FI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i-FI" noProof="0" smtClean="0"/>
              <a:t>Click to edit Master text styles</a:t>
            </a:r>
          </a:p>
          <a:p>
            <a:pPr lvl="1"/>
            <a:r>
              <a:rPr lang="fi-FI" noProof="0" smtClean="0"/>
              <a:t>Second level</a:t>
            </a:r>
          </a:p>
          <a:p>
            <a:pPr lvl="2"/>
            <a:r>
              <a:rPr lang="fi-FI" noProof="0" smtClean="0"/>
              <a:t>Third level</a:t>
            </a:r>
          </a:p>
          <a:p>
            <a:pPr lvl="3"/>
            <a:r>
              <a:rPr lang="fi-FI" noProof="0" smtClean="0"/>
              <a:t>Fourth level</a:t>
            </a:r>
          </a:p>
          <a:p>
            <a:pPr lvl="4"/>
            <a:r>
              <a:rPr lang="fi-FI" noProof="0" smtClean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3"/>
            <a:ext cx="3169920" cy="4800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fi-FI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8" y="9119473"/>
            <a:ext cx="3169920" cy="48006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D66A5FF2-0573-2649-A39A-26FA52E05379}" type="slidenum">
              <a:rPr lang="fi-FI"/>
              <a:pPr>
                <a:defRPr/>
              </a:pPr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09729138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ＭＳ Ｐゴシック" charset="-128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w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w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w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w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w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w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w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w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w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w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w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wmf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wmf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wmf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wmf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wmf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wmf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w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w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w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w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Blue">
    <p:bg>
      <p:bgPr>
        <a:solidFill>
          <a:srgbClr val="005E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468313" y="1417340"/>
            <a:ext cx="8207375" cy="2952000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0000"/>
              </a:lnSpc>
              <a:defRPr sz="7200" b="1" spc="-2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468314" y="4429748"/>
            <a:ext cx="5495420" cy="66000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spcBef>
                <a:spcPts val="0"/>
              </a:spcBef>
              <a:buNone/>
              <a:defRPr sz="1600" i="1">
                <a:solidFill>
                  <a:schemeClr val="bg1"/>
                </a:solidFill>
                <a:latin typeface="Georgia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7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00" y="0"/>
            <a:ext cx="1654175" cy="1516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1065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Blu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ctrTitle"/>
          </p:nvPr>
        </p:nvSpPr>
        <p:spPr>
          <a:xfrm>
            <a:off x="468313" y="1657740"/>
            <a:ext cx="3319477" cy="2694083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algn="l">
              <a:lnSpc>
                <a:spcPct val="80000"/>
              </a:lnSpc>
              <a:defRPr sz="6000" b="1" spc="-200">
                <a:solidFill>
                  <a:srgbClr val="005EB8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7" name="Subtitle 2"/>
          <p:cNvSpPr>
            <a:spLocks noGrp="1"/>
          </p:cNvSpPr>
          <p:nvPr>
            <p:ph type="subTitle" idx="1"/>
          </p:nvPr>
        </p:nvSpPr>
        <p:spPr>
          <a:xfrm>
            <a:off x="468313" y="4531740"/>
            <a:ext cx="3319477" cy="48600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spcBef>
                <a:spcPts val="0"/>
              </a:spcBef>
              <a:buNone/>
              <a:defRPr sz="1600" i="1">
                <a:solidFill>
                  <a:srgbClr val="928B81"/>
                </a:solidFill>
                <a:latin typeface="Georgia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349262" y="150000"/>
            <a:ext cx="4629692" cy="5415000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 noProof="0" smtClean="0"/>
              <a:t>Click icon to add picture</a:t>
            </a:r>
            <a:endParaRPr lang="fi-FI" noProof="0"/>
          </a:p>
        </p:txBody>
      </p:sp>
      <p:pic>
        <p:nvPicPr>
          <p:cNvPr id="7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00" y="0"/>
            <a:ext cx="1654175" cy="1516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0459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Re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349262" y="150000"/>
            <a:ext cx="4629692" cy="5415000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 noProof="0" smtClean="0"/>
              <a:t>Click icon to add picture</a:t>
            </a:r>
            <a:endParaRPr lang="fi-FI" noProof="0"/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468313" y="1657740"/>
            <a:ext cx="3319477" cy="2694083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algn="l">
              <a:lnSpc>
                <a:spcPct val="80000"/>
              </a:lnSpc>
              <a:defRPr sz="6000" b="1" spc="-200">
                <a:solidFill>
                  <a:srgbClr val="EF3340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468313" y="4531740"/>
            <a:ext cx="3319477" cy="48600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spcBef>
                <a:spcPts val="0"/>
              </a:spcBef>
              <a:buNone/>
              <a:defRPr sz="1600" i="1">
                <a:solidFill>
                  <a:srgbClr val="928B81"/>
                </a:solidFill>
                <a:latin typeface="Georgia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9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00" y="0"/>
            <a:ext cx="1654175" cy="1516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8458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Yellow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349262" y="150000"/>
            <a:ext cx="4629692" cy="5415000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 noProof="0" smtClean="0"/>
              <a:t>Click icon to add picture</a:t>
            </a:r>
            <a:endParaRPr lang="fi-FI" noProof="0"/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468313" y="1633364"/>
            <a:ext cx="3319477" cy="2694083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algn="l">
              <a:lnSpc>
                <a:spcPct val="80000"/>
              </a:lnSpc>
              <a:defRPr sz="6000" b="1" spc="-200">
                <a:solidFill>
                  <a:srgbClr val="FFCD00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468313" y="4507364"/>
            <a:ext cx="3319477" cy="48600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spcBef>
                <a:spcPts val="0"/>
              </a:spcBef>
              <a:buNone/>
              <a:defRPr sz="1600" i="1">
                <a:solidFill>
                  <a:srgbClr val="928B81"/>
                </a:solidFill>
                <a:latin typeface="Georgia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9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00" y="0"/>
            <a:ext cx="1654175" cy="1516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5627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Blue">
    <p:bg>
      <p:bgPr>
        <a:solidFill>
          <a:srgbClr val="005E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468313" y="1593555"/>
            <a:ext cx="8207375" cy="219666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algn="l">
              <a:lnSpc>
                <a:spcPct val="80000"/>
              </a:lnSpc>
              <a:defRPr sz="7200" b="1" spc="-2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cxnSp>
        <p:nvCxnSpPr>
          <p:cNvPr id="7" name="Straight Connector 4"/>
          <p:cNvCxnSpPr/>
          <p:nvPr userDrawn="1"/>
        </p:nvCxnSpPr>
        <p:spPr>
          <a:xfrm>
            <a:off x="468313" y="4873625"/>
            <a:ext cx="8207375" cy="0"/>
          </a:xfrm>
          <a:prstGeom prst="line">
            <a:avLst/>
          </a:prstGeom>
          <a:ln w="1270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4000" y="4712400"/>
            <a:ext cx="2113788" cy="964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875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Red">
    <p:bg>
      <p:bgPr>
        <a:solidFill>
          <a:srgbClr val="EF33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468313" y="1593555"/>
            <a:ext cx="8207375" cy="219666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algn="l">
              <a:lnSpc>
                <a:spcPct val="80000"/>
              </a:lnSpc>
              <a:defRPr sz="7200" b="1" spc="-2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cxnSp>
        <p:nvCxnSpPr>
          <p:cNvPr id="8" name="Straight Connector 4"/>
          <p:cNvCxnSpPr/>
          <p:nvPr userDrawn="1"/>
        </p:nvCxnSpPr>
        <p:spPr>
          <a:xfrm>
            <a:off x="468313" y="4873625"/>
            <a:ext cx="8207375" cy="0"/>
          </a:xfrm>
          <a:prstGeom prst="line">
            <a:avLst/>
          </a:prstGeom>
          <a:ln w="1270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4000" y="4712400"/>
            <a:ext cx="2055876" cy="964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1483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Yellow">
    <p:bg>
      <p:bgPr>
        <a:solidFill>
          <a:srgbClr val="FFCD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468313" y="1593555"/>
            <a:ext cx="8207375" cy="219666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algn="l">
              <a:lnSpc>
                <a:spcPct val="80000"/>
              </a:lnSpc>
              <a:defRPr sz="7200" b="1" spc="-2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cxnSp>
        <p:nvCxnSpPr>
          <p:cNvPr id="8" name="Straight Connector 4"/>
          <p:cNvCxnSpPr/>
          <p:nvPr userDrawn="1"/>
        </p:nvCxnSpPr>
        <p:spPr>
          <a:xfrm>
            <a:off x="468313" y="4873625"/>
            <a:ext cx="8207375" cy="0"/>
          </a:xfrm>
          <a:prstGeom prst="line">
            <a:avLst/>
          </a:prstGeom>
          <a:ln w="1270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4000" y="4712400"/>
            <a:ext cx="2146364" cy="964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3162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8313" y="265113"/>
            <a:ext cx="8207375" cy="996498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lnSpc>
                <a:spcPct val="85000"/>
              </a:lnSpc>
              <a:defRPr sz="3600" b="1" spc="-100">
                <a:solidFill>
                  <a:srgbClr val="0065BD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Content Placeholder 10"/>
          <p:cNvSpPr>
            <a:spLocks noGrp="1"/>
          </p:cNvSpPr>
          <p:nvPr>
            <p:ph sz="quarter" idx="14"/>
          </p:nvPr>
        </p:nvSpPr>
        <p:spPr>
          <a:xfrm>
            <a:off x="468314" y="1273324"/>
            <a:ext cx="8207374" cy="3324370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buNone/>
              <a:defRPr sz="2100" b="1">
                <a:latin typeface="+mj-lt"/>
              </a:defRPr>
            </a:lvl1pPr>
            <a:lvl2pPr marL="237600" indent="-212400">
              <a:buFont typeface="Arial"/>
              <a:buChar char="•"/>
              <a:defRPr sz="2000">
                <a:latin typeface="Georgia"/>
              </a:defRPr>
            </a:lvl2pPr>
            <a:lvl3pPr marL="460800" indent="-230400">
              <a:buFont typeface="Lucida Grande"/>
              <a:buChar char="-"/>
              <a:defRPr sz="1600" i="1">
                <a:latin typeface="Georgia"/>
                <a:cs typeface="Georgia"/>
              </a:defRPr>
            </a:lvl3pPr>
            <a:lvl4pPr marL="792000" indent="-194400">
              <a:buFont typeface="Arial"/>
              <a:buChar char="•"/>
              <a:defRPr sz="1400" baseline="0">
                <a:latin typeface="Georgia"/>
              </a:defRPr>
            </a:lvl4pPr>
            <a:lvl5pPr marL="1087200" indent="-228600">
              <a:buFont typeface="Courier New"/>
              <a:buChar char="o"/>
              <a:defRPr sz="1300" baseline="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i-FI" dirty="0"/>
          </a:p>
        </p:txBody>
      </p:sp>
      <p:sp>
        <p:nvSpPr>
          <p:cNvPr id="6" name="Date Placeholder 12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4CBB682-87B2-4236-AF78-B49807E7713E}" type="datetime1">
              <a:rPr lang="fi-FI" smtClean="0"/>
              <a:t>12.11.2016</a:t>
            </a:fld>
            <a:endParaRPr lang="fi-FI"/>
          </a:p>
        </p:txBody>
      </p:sp>
      <p:sp>
        <p:nvSpPr>
          <p:cNvPr id="7" name="Footer Placeholder 13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i-FI"/>
          </a:p>
        </p:txBody>
      </p:sp>
      <p:sp>
        <p:nvSpPr>
          <p:cNvPr id="8" name="Slide Number Placeholder 1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9EFD4B7-1CC6-864B-A72A-C978B70BBA9B}" type="slidenum">
              <a:rPr lang="fi-FI"/>
              <a:pPr>
                <a:defRPr/>
              </a:pPr>
              <a:t>‹#›</a:t>
            </a:fld>
            <a:endParaRPr lang="fi-FI"/>
          </a:p>
        </p:txBody>
      </p:sp>
      <p:cxnSp>
        <p:nvCxnSpPr>
          <p:cNvPr id="12" name="Straight Connector 4"/>
          <p:cNvCxnSpPr/>
          <p:nvPr userDrawn="1"/>
        </p:nvCxnSpPr>
        <p:spPr>
          <a:xfrm>
            <a:off x="468313" y="4873007"/>
            <a:ext cx="8207375" cy="0"/>
          </a:xfrm>
          <a:prstGeom prst="line">
            <a:avLst/>
          </a:prstGeom>
          <a:ln w="12700" cmpd="sng">
            <a:solidFill>
              <a:srgbClr val="005EB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4000" y="4712400"/>
            <a:ext cx="2113788" cy="964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70824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ctrTitle"/>
          </p:nvPr>
        </p:nvSpPr>
        <p:spPr>
          <a:xfrm>
            <a:off x="468313" y="265113"/>
            <a:ext cx="8207375" cy="996498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lnSpc>
                <a:spcPct val="85000"/>
              </a:lnSpc>
              <a:defRPr sz="3600" b="1" spc="-100">
                <a:solidFill>
                  <a:srgbClr val="0065BD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8314" y="1261611"/>
            <a:ext cx="8207374" cy="3336083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buNone/>
              <a:defRPr sz="2100" b="1">
                <a:latin typeface="+mj-lt"/>
              </a:defRPr>
            </a:lvl1pPr>
            <a:lvl2pPr marL="237600" indent="-212400">
              <a:buFont typeface="Arial"/>
              <a:buChar char="•"/>
              <a:defRPr sz="2000">
                <a:latin typeface="Georgia"/>
              </a:defRPr>
            </a:lvl2pPr>
            <a:lvl3pPr marL="460800" indent="-230400">
              <a:buFont typeface="Lucida Grande"/>
              <a:buChar char="-"/>
              <a:defRPr sz="1600" i="1">
                <a:latin typeface="Georgia"/>
                <a:cs typeface="Georgia"/>
              </a:defRPr>
            </a:lvl3pPr>
            <a:lvl4pPr marL="792000" indent="-194400">
              <a:buFont typeface="Arial"/>
              <a:buChar char="•"/>
              <a:defRPr sz="1400" baseline="0">
                <a:latin typeface="Georgia"/>
              </a:defRPr>
            </a:lvl4pPr>
            <a:lvl5pPr marL="1087200" indent="-228600">
              <a:buFont typeface="Courier New"/>
              <a:buChar char="o"/>
              <a:defRPr sz="1300" baseline="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i-FI" dirty="0"/>
          </a:p>
        </p:txBody>
      </p:sp>
      <p:sp>
        <p:nvSpPr>
          <p:cNvPr id="6" name="Date Placeholder 7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8C36687-CBD3-415D-8421-2B5EAA963EBF}" type="datetime1">
              <a:rPr lang="fi-FI" smtClean="0"/>
              <a:t>12.11.2016</a:t>
            </a:fld>
            <a:endParaRPr lang="fi-FI"/>
          </a:p>
        </p:txBody>
      </p:sp>
      <p:sp>
        <p:nvSpPr>
          <p:cNvPr id="7" name="Footer Placeholder 8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i-FI"/>
          </a:p>
        </p:txBody>
      </p:sp>
      <p:sp>
        <p:nvSpPr>
          <p:cNvPr id="8" name="Slide Number Placeholder 9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3342AF8-94BF-6340-B60E-A8C5E9F87F01}" type="slidenum">
              <a:rPr lang="fi-FI"/>
              <a:pPr>
                <a:defRPr/>
              </a:pPr>
              <a:t>‹#›</a:t>
            </a:fld>
            <a:endParaRPr lang="fi-FI"/>
          </a:p>
        </p:txBody>
      </p:sp>
      <p:cxnSp>
        <p:nvCxnSpPr>
          <p:cNvPr id="34" name="Straight Connector 4"/>
          <p:cNvCxnSpPr/>
          <p:nvPr userDrawn="1"/>
        </p:nvCxnSpPr>
        <p:spPr>
          <a:xfrm>
            <a:off x="468313" y="4873007"/>
            <a:ext cx="8207375" cy="0"/>
          </a:xfrm>
          <a:prstGeom prst="line">
            <a:avLst/>
          </a:prstGeom>
          <a:ln w="12700" cmpd="sng">
            <a:solidFill>
              <a:srgbClr val="EF334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4000" y="4712400"/>
            <a:ext cx="2055876" cy="964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81595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468313" y="265113"/>
            <a:ext cx="8207375" cy="996498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lnSpc>
                <a:spcPct val="85000"/>
              </a:lnSpc>
              <a:defRPr sz="3600" b="1" spc="-100">
                <a:solidFill>
                  <a:srgbClr val="0065BD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8314" y="1261611"/>
            <a:ext cx="8207374" cy="3336083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buNone/>
              <a:defRPr sz="2100" b="1">
                <a:latin typeface="+mj-lt"/>
              </a:defRPr>
            </a:lvl1pPr>
            <a:lvl2pPr marL="237600" indent="-212400">
              <a:buFont typeface="Arial"/>
              <a:buChar char="•"/>
              <a:defRPr sz="2000">
                <a:latin typeface="Georgia"/>
              </a:defRPr>
            </a:lvl2pPr>
            <a:lvl3pPr marL="460800" indent="-230400">
              <a:buFont typeface="Lucida Grande"/>
              <a:buChar char="-"/>
              <a:defRPr sz="1600" i="1">
                <a:latin typeface="Georgia"/>
                <a:cs typeface="Georgia"/>
              </a:defRPr>
            </a:lvl3pPr>
            <a:lvl4pPr marL="792000" indent="-194400">
              <a:buFont typeface="Arial"/>
              <a:buChar char="•"/>
              <a:defRPr sz="1400" baseline="0">
                <a:latin typeface="Georgia"/>
              </a:defRPr>
            </a:lvl4pPr>
            <a:lvl5pPr marL="1087200" indent="-228600">
              <a:buFont typeface="Courier New"/>
              <a:buChar char="o"/>
              <a:defRPr sz="1300" baseline="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i-FI" dirty="0"/>
          </a:p>
        </p:txBody>
      </p:sp>
      <p:sp>
        <p:nvSpPr>
          <p:cNvPr id="6" name="Date Placeholder 7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3C5285-7526-43D5-81FF-B1103F667C54}" type="datetime1">
              <a:rPr lang="fi-FI" smtClean="0"/>
              <a:t>12.11.2016</a:t>
            </a:fld>
            <a:endParaRPr lang="fi-FI"/>
          </a:p>
        </p:txBody>
      </p:sp>
      <p:sp>
        <p:nvSpPr>
          <p:cNvPr id="7" name="Footer Placeholder 8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i-FI"/>
          </a:p>
        </p:txBody>
      </p:sp>
      <p:sp>
        <p:nvSpPr>
          <p:cNvPr id="8" name="Slide Number Placeholder 9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6C4BE77-5FCA-3844-8BD6-7ECE8B5BEE8D}" type="slidenum">
              <a:rPr lang="fi-FI"/>
              <a:pPr>
                <a:defRPr/>
              </a:pPr>
              <a:t>‹#›</a:t>
            </a:fld>
            <a:endParaRPr lang="fi-FI"/>
          </a:p>
        </p:txBody>
      </p:sp>
      <p:cxnSp>
        <p:nvCxnSpPr>
          <p:cNvPr id="10" name="Straight Connector 4"/>
          <p:cNvCxnSpPr/>
          <p:nvPr userDrawn="1"/>
        </p:nvCxnSpPr>
        <p:spPr>
          <a:xfrm>
            <a:off x="468313" y="4873007"/>
            <a:ext cx="8207375" cy="0"/>
          </a:xfrm>
          <a:prstGeom prst="line">
            <a:avLst/>
          </a:prstGeom>
          <a:ln w="12700" cmpd="sng">
            <a:solidFill>
              <a:srgbClr val="FFCD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4000" y="4712400"/>
            <a:ext cx="2146364" cy="964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14296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ctrTitle"/>
          </p:nvPr>
        </p:nvSpPr>
        <p:spPr>
          <a:xfrm>
            <a:off x="463308" y="265113"/>
            <a:ext cx="8212380" cy="996498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lnSpc>
                <a:spcPct val="85000"/>
              </a:lnSpc>
              <a:defRPr sz="3600" b="1" spc="-100">
                <a:solidFill>
                  <a:srgbClr val="0065BD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3308" y="1261611"/>
            <a:ext cx="3988079" cy="3336083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buNone/>
              <a:defRPr sz="2100" b="1">
                <a:latin typeface="+mj-lt"/>
              </a:defRPr>
            </a:lvl1pPr>
            <a:lvl2pPr marL="237600" indent="-212400">
              <a:buFont typeface="Arial"/>
              <a:buChar char="•"/>
              <a:defRPr sz="2000">
                <a:latin typeface="Georgia"/>
              </a:defRPr>
            </a:lvl2pPr>
            <a:lvl3pPr marL="460800" indent="-230400">
              <a:buFont typeface="Lucida Grande"/>
              <a:buChar char="-"/>
              <a:defRPr sz="1600" i="1">
                <a:latin typeface="Georgia"/>
                <a:cs typeface="Georgia"/>
              </a:defRPr>
            </a:lvl3pPr>
            <a:lvl4pPr marL="792000" indent="-194400">
              <a:buFont typeface="Arial"/>
              <a:buChar char="•"/>
              <a:defRPr sz="1400" baseline="0">
                <a:latin typeface="Georgia"/>
              </a:defRPr>
            </a:lvl4pPr>
            <a:lvl5pPr marL="1087200" indent="-228600">
              <a:buFont typeface="Courier New"/>
              <a:buChar char="o"/>
              <a:defRPr sz="1300" baseline="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i-FI" dirty="0"/>
          </a:p>
        </p:txBody>
      </p:sp>
      <p:sp>
        <p:nvSpPr>
          <p:cNvPr id="40" name="Content Placeholder 10"/>
          <p:cNvSpPr>
            <a:spLocks noGrp="1"/>
          </p:cNvSpPr>
          <p:nvPr>
            <p:ph sz="quarter" idx="18"/>
          </p:nvPr>
        </p:nvSpPr>
        <p:spPr>
          <a:xfrm>
            <a:off x="4687609" y="1261611"/>
            <a:ext cx="3988079" cy="3336083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buNone/>
              <a:defRPr sz="2100" b="1">
                <a:latin typeface="+mj-lt"/>
              </a:defRPr>
            </a:lvl1pPr>
            <a:lvl2pPr marL="237600" indent="-212400">
              <a:buFont typeface="Arial"/>
              <a:buChar char="•"/>
              <a:defRPr sz="2000">
                <a:latin typeface="Georgia"/>
              </a:defRPr>
            </a:lvl2pPr>
            <a:lvl3pPr marL="460800" indent="-230400">
              <a:buFont typeface="Lucida Grande"/>
              <a:buChar char="-"/>
              <a:defRPr sz="1600" i="1">
                <a:latin typeface="Georgia"/>
                <a:cs typeface="Georgia"/>
              </a:defRPr>
            </a:lvl3pPr>
            <a:lvl4pPr marL="792000" indent="-194400">
              <a:buFont typeface="Arial"/>
              <a:buChar char="•"/>
              <a:defRPr sz="1400" baseline="0">
                <a:latin typeface="Georgia"/>
              </a:defRPr>
            </a:lvl4pPr>
            <a:lvl5pPr marL="1087200" indent="-228600">
              <a:buFont typeface="Courier New"/>
              <a:buChar char="o"/>
              <a:defRPr sz="1300" baseline="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i-FI"/>
          </a:p>
        </p:txBody>
      </p:sp>
      <p:sp>
        <p:nvSpPr>
          <p:cNvPr id="7" name="Date Placeholder 10"/>
          <p:cNvSpPr>
            <a:spLocks noGrp="1"/>
          </p:cNvSpPr>
          <p:nvPr>
            <p:ph type="dt" sz="half" idx="1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86F12C3-4421-43A0-8844-8188FCFDF52F}" type="datetime1">
              <a:rPr lang="fi-FI" smtClean="0"/>
              <a:t>12.11.2016</a:t>
            </a:fld>
            <a:endParaRPr lang="fi-FI"/>
          </a:p>
        </p:txBody>
      </p:sp>
      <p:sp>
        <p:nvSpPr>
          <p:cNvPr id="8" name="Footer Placeholder 11"/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i-FI"/>
          </a:p>
        </p:txBody>
      </p:sp>
      <p:sp>
        <p:nvSpPr>
          <p:cNvPr id="9" name="Slide Number Placeholder 12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D79A8AE-7274-0C4A-AB42-92022833E6E2}" type="slidenum">
              <a:rPr lang="fi-FI"/>
              <a:pPr>
                <a:defRPr/>
              </a:pPr>
              <a:t>‹#›</a:t>
            </a:fld>
            <a:endParaRPr lang="fi-FI"/>
          </a:p>
        </p:txBody>
      </p:sp>
      <p:cxnSp>
        <p:nvCxnSpPr>
          <p:cNvPr id="13" name="Straight Connector 4"/>
          <p:cNvCxnSpPr/>
          <p:nvPr userDrawn="1"/>
        </p:nvCxnSpPr>
        <p:spPr>
          <a:xfrm>
            <a:off x="468313" y="4873007"/>
            <a:ext cx="8207375" cy="0"/>
          </a:xfrm>
          <a:prstGeom prst="line">
            <a:avLst/>
          </a:prstGeom>
          <a:ln w="12700" cmpd="sng">
            <a:solidFill>
              <a:srgbClr val="005EB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4000" y="4712400"/>
            <a:ext cx="2113788" cy="964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0820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Red">
    <p:bg>
      <p:bgPr>
        <a:solidFill>
          <a:srgbClr val="EF33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468313" y="1417340"/>
            <a:ext cx="8207375" cy="2952000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0000"/>
              </a:lnSpc>
              <a:defRPr sz="7200" b="1" spc="-2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468314" y="4429748"/>
            <a:ext cx="5495420" cy="66000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spcBef>
                <a:spcPts val="0"/>
              </a:spcBef>
              <a:buNone/>
              <a:defRPr sz="1600" i="1">
                <a:solidFill>
                  <a:schemeClr val="bg1"/>
                </a:solidFill>
                <a:latin typeface="Georgia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5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00" y="0"/>
            <a:ext cx="1654175" cy="1516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3993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468313" y="265113"/>
            <a:ext cx="8207375" cy="996498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lnSpc>
                <a:spcPct val="85000"/>
              </a:lnSpc>
              <a:defRPr sz="3600" b="1" spc="-100">
                <a:solidFill>
                  <a:srgbClr val="0065BD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Content Placeholder 10"/>
          <p:cNvSpPr>
            <a:spLocks noGrp="1"/>
          </p:cNvSpPr>
          <p:nvPr>
            <p:ph sz="quarter" idx="14"/>
          </p:nvPr>
        </p:nvSpPr>
        <p:spPr>
          <a:xfrm>
            <a:off x="468313" y="1261611"/>
            <a:ext cx="3988079" cy="3336645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buNone/>
              <a:defRPr sz="2100" b="1">
                <a:latin typeface="+mj-lt"/>
              </a:defRPr>
            </a:lvl1pPr>
            <a:lvl2pPr marL="237600" indent="-212400">
              <a:buFont typeface="Arial"/>
              <a:buChar char="•"/>
              <a:defRPr sz="2000">
                <a:latin typeface="Georgia"/>
              </a:defRPr>
            </a:lvl2pPr>
            <a:lvl3pPr marL="460800" indent="-230400">
              <a:buFont typeface="Lucida Grande"/>
              <a:buChar char="-"/>
              <a:defRPr sz="1600" i="1">
                <a:latin typeface="Georgia"/>
                <a:cs typeface="Georgia"/>
              </a:defRPr>
            </a:lvl3pPr>
            <a:lvl4pPr marL="792000" indent="-194400">
              <a:buFont typeface="Arial"/>
              <a:buChar char="•"/>
              <a:defRPr sz="1400" baseline="0">
                <a:latin typeface="Georgia"/>
              </a:defRPr>
            </a:lvl4pPr>
            <a:lvl5pPr marL="1087200" indent="-228600">
              <a:buFont typeface="Courier New"/>
              <a:buChar char="o"/>
              <a:defRPr sz="1300" baseline="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i-FI"/>
          </a:p>
        </p:txBody>
      </p:sp>
      <p:sp>
        <p:nvSpPr>
          <p:cNvPr id="15" name="Content Placeholder 10"/>
          <p:cNvSpPr>
            <a:spLocks noGrp="1"/>
          </p:cNvSpPr>
          <p:nvPr>
            <p:ph sz="quarter" idx="18"/>
          </p:nvPr>
        </p:nvSpPr>
        <p:spPr>
          <a:xfrm>
            <a:off x="4687609" y="1261049"/>
            <a:ext cx="3988079" cy="3336645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buNone/>
              <a:defRPr sz="2100" b="1">
                <a:latin typeface="+mj-lt"/>
              </a:defRPr>
            </a:lvl1pPr>
            <a:lvl2pPr marL="237600" indent="-212400">
              <a:buFont typeface="Arial"/>
              <a:buChar char="•"/>
              <a:defRPr sz="2000">
                <a:latin typeface="Georgia"/>
              </a:defRPr>
            </a:lvl2pPr>
            <a:lvl3pPr marL="460800" indent="-230400">
              <a:buFont typeface="Lucida Grande"/>
              <a:buChar char="-"/>
              <a:defRPr sz="1600" i="1">
                <a:latin typeface="Georgia"/>
                <a:cs typeface="Georgia"/>
              </a:defRPr>
            </a:lvl3pPr>
            <a:lvl4pPr marL="792000" indent="-194400">
              <a:buFont typeface="Arial"/>
              <a:buChar char="•"/>
              <a:defRPr sz="1400" baseline="0">
                <a:latin typeface="Georgia"/>
              </a:defRPr>
            </a:lvl4pPr>
            <a:lvl5pPr marL="1087200" indent="-228600">
              <a:buFont typeface="Courier New"/>
              <a:buChar char="o"/>
              <a:defRPr sz="1300" baseline="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i-FI"/>
          </a:p>
        </p:txBody>
      </p:sp>
      <p:sp>
        <p:nvSpPr>
          <p:cNvPr id="7" name="Date Placeholder 14"/>
          <p:cNvSpPr>
            <a:spLocks noGrp="1"/>
          </p:cNvSpPr>
          <p:nvPr>
            <p:ph type="dt" sz="half" idx="1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50F29C9-51F7-4E61-B7C7-5CEFA78BD6B3}" type="datetime1">
              <a:rPr lang="fi-FI" smtClean="0"/>
              <a:t>12.11.2016</a:t>
            </a:fld>
            <a:endParaRPr lang="fi-FI"/>
          </a:p>
        </p:txBody>
      </p:sp>
      <p:sp>
        <p:nvSpPr>
          <p:cNvPr id="8" name="Footer Placeholder 15"/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i-FI"/>
          </a:p>
        </p:txBody>
      </p:sp>
      <p:sp>
        <p:nvSpPr>
          <p:cNvPr id="9" name="Slide Number Placeholder 16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545180D-9F57-224F-AD9B-D6C47196F0CD}" type="slidenum">
              <a:rPr lang="fi-FI"/>
              <a:pPr>
                <a:defRPr/>
              </a:pPr>
              <a:t>‹#›</a:t>
            </a:fld>
            <a:endParaRPr lang="fi-FI"/>
          </a:p>
        </p:txBody>
      </p:sp>
      <p:cxnSp>
        <p:nvCxnSpPr>
          <p:cNvPr id="13" name="Straight Connector 4"/>
          <p:cNvCxnSpPr/>
          <p:nvPr userDrawn="1"/>
        </p:nvCxnSpPr>
        <p:spPr>
          <a:xfrm>
            <a:off x="468313" y="4873007"/>
            <a:ext cx="8207375" cy="0"/>
          </a:xfrm>
          <a:prstGeom prst="line">
            <a:avLst/>
          </a:prstGeom>
          <a:ln w="12700" cmpd="sng">
            <a:solidFill>
              <a:srgbClr val="EF334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4000" y="4712400"/>
            <a:ext cx="2055876" cy="964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75221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 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ctrTitle"/>
          </p:nvPr>
        </p:nvSpPr>
        <p:spPr>
          <a:xfrm>
            <a:off x="468313" y="265113"/>
            <a:ext cx="8207375" cy="996498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lnSpc>
                <a:spcPct val="85000"/>
              </a:lnSpc>
              <a:defRPr sz="3600" b="1" spc="-100">
                <a:solidFill>
                  <a:srgbClr val="0065BD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8313" y="1261611"/>
            <a:ext cx="3988079" cy="3336083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buNone/>
              <a:defRPr sz="2100" b="1">
                <a:latin typeface="+mj-lt"/>
              </a:defRPr>
            </a:lvl1pPr>
            <a:lvl2pPr marL="237600" indent="-212400">
              <a:buFont typeface="Arial"/>
              <a:buChar char="•"/>
              <a:defRPr sz="2000">
                <a:latin typeface="Georgia"/>
              </a:defRPr>
            </a:lvl2pPr>
            <a:lvl3pPr marL="460800" indent="-230400">
              <a:buFont typeface="Lucida Grande"/>
              <a:buChar char="-"/>
              <a:defRPr sz="1600" i="1">
                <a:latin typeface="Georgia"/>
                <a:cs typeface="Georgia"/>
              </a:defRPr>
            </a:lvl3pPr>
            <a:lvl4pPr marL="792000" indent="-194400">
              <a:buFont typeface="Arial"/>
              <a:buChar char="•"/>
              <a:defRPr sz="1400" baseline="0">
                <a:latin typeface="Georgia"/>
              </a:defRPr>
            </a:lvl4pPr>
            <a:lvl5pPr marL="1087200" indent="-228600">
              <a:buFont typeface="Courier New"/>
              <a:buChar char="o"/>
              <a:defRPr sz="1300" baseline="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i-FI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2FBD0ED-27AA-4BEE-8827-0A59147D95E5}" type="datetime1">
              <a:rPr lang="fi-FI" smtClean="0"/>
              <a:t>12.11.2016</a:t>
            </a:fld>
            <a:endParaRPr lang="fi-FI"/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i-FI"/>
          </a:p>
        </p:txBody>
      </p:sp>
      <p:sp>
        <p:nvSpPr>
          <p:cNvPr id="9" name="Slide Number Placeholder 13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65D404-ADF5-A94E-82B6-70B84D261D76}" type="slidenum">
              <a:rPr lang="fi-FI"/>
              <a:pPr>
                <a:defRPr/>
              </a:pPr>
              <a:t>‹#›</a:t>
            </a:fld>
            <a:endParaRPr lang="fi-FI"/>
          </a:p>
        </p:txBody>
      </p:sp>
      <p:cxnSp>
        <p:nvCxnSpPr>
          <p:cNvPr id="13" name="Straight Connector 4"/>
          <p:cNvCxnSpPr/>
          <p:nvPr userDrawn="1"/>
        </p:nvCxnSpPr>
        <p:spPr>
          <a:xfrm>
            <a:off x="468313" y="4873007"/>
            <a:ext cx="8207375" cy="0"/>
          </a:xfrm>
          <a:prstGeom prst="line">
            <a:avLst/>
          </a:prstGeom>
          <a:ln w="12700" cmpd="sng">
            <a:solidFill>
              <a:srgbClr val="FFCD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10"/>
          <p:cNvSpPr>
            <a:spLocks noGrp="1"/>
          </p:cNvSpPr>
          <p:nvPr>
            <p:ph sz="quarter" idx="18"/>
          </p:nvPr>
        </p:nvSpPr>
        <p:spPr>
          <a:xfrm>
            <a:off x="4687609" y="1261611"/>
            <a:ext cx="3988079" cy="3336083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buNone/>
              <a:defRPr sz="2100" b="1">
                <a:latin typeface="+mj-lt"/>
              </a:defRPr>
            </a:lvl1pPr>
            <a:lvl2pPr marL="237600" indent="-212400">
              <a:buFont typeface="Arial"/>
              <a:buChar char="•"/>
              <a:defRPr sz="2000">
                <a:latin typeface="Georgia"/>
              </a:defRPr>
            </a:lvl2pPr>
            <a:lvl3pPr marL="460800" indent="-230400">
              <a:buFont typeface="Lucida Grande"/>
              <a:buChar char="-"/>
              <a:defRPr sz="1600" i="1">
                <a:latin typeface="Georgia"/>
                <a:cs typeface="Georgia"/>
              </a:defRPr>
            </a:lvl3pPr>
            <a:lvl4pPr marL="792000" indent="-194400">
              <a:buFont typeface="Arial"/>
              <a:buChar char="•"/>
              <a:defRPr sz="1400" baseline="0">
                <a:latin typeface="Georgia"/>
              </a:defRPr>
            </a:lvl4pPr>
            <a:lvl5pPr marL="1087200" indent="-228600">
              <a:buFont typeface="Courier New"/>
              <a:buChar char="o"/>
              <a:defRPr sz="1300" baseline="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i-FI"/>
          </a:p>
        </p:txBody>
      </p:sp>
      <p:pic>
        <p:nvPicPr>
          <p:cNvPr id="12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4000" y="4712400"/>
            <a:ext cx="2146364" cy="964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97138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nsi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584312" y="4545167"/>
            <a:ext cx="5379423" cy="66000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spcBef>
                <a:spcPts val="0"/>
              </a:spcBef>
              <a:buNone/>
              <a:defRPr sz="1333" i="1">
                <a:solidFill>
                  <a:schemeClr val="bg1"/>
                </a:solidFill>
                <a:latin typeface="Georgia"/>
                <a:cs typeface="Georgia"/>
              </a:defRPr>
            </a:lvl1pPr>
            <a:lvl2pPr marL="3809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7619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1429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5239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904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6668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0478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i-FI" smtClean="0"/>
              <a:t>Click to edit Master subtitle style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584311" y="2283611"/>
            <a:ext cx="7975385" cy="2196667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80000"/>
              </a:lnSpc>
              <a:defRPr sz="6000" b="1" spc="-167">
                <a:solidFill>
                  <a:srgbClr val="FFFFFF"/>
                </a:solidFill>
              </a:defRPr>
            </a:lvl1pPr>
          </a:lstStyle>
          <a:p>
            <a:r>
              <a:rPr lang="fi-FI" smtClean="0"/>
              <a:t>Click to edit Master title style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"/>
            <a:ext cx="2606074" cy="1778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49709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nsi taustakuvalla"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584312" y="4545167"/>
            <a:ext cx="5379423" cy="66000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spcBef>
                <a:spcPts val="0"/>
              </a:spcBef>
              <a:buNone/>
              <a:defRPr sz="1333" i="1">
                <a:solidFill>
                  <a:schemeClr val="bg1"/>
                </a:solidFill>
                <a:latin typeface="Georgia"/>
                <a:cs typeface="Georgia"/>
              </a:defRPr>
            </a:lvl1pPr>
            <a:lvl2pPr marL="3809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7619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1429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5239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904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6668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0478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i-FI" smtClean="0"/>
              <a:t>Click to edit Master subtitle style</a:t>
            </a:r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584311" y="2283611"/>
            <a:ext cx="7975385" cy="2196667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80000"/>
              </a:lnSpc>
              <a:defRPr sz="6000" b="1" spc="-167">
                <a:solidFill>
                  <a:schemeClr val="bg1"/>
                </a:solidFill>
              </a:defRPr>
            </a:lvl1pPr>
          </a:lstStyle>
          <a:p>
            <a:r>
              <a:rPr lang="fi-FI" smtClean="0"/>
              <a:t>Click to edit Master title style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"/>
            <a:ext cx="2606074" cy="1778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55502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alkotaustainen kansi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584311" y="2283611"/>
            <a:ext cx="7975385" cy="2196667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80000"/>
              </a:lnSpc>
              <a:defRPr sz="6000" b="1" spc="-167">
                <a:solidFill>
                  <a:schemeClr val="accent1"/>
                </a:solidFill>
              </a:defRPr>
            </a:lvl1pPr>
          </a:lstStyle>
          <a:p>
            <a:r>
              <a:rPr lang="fi-FI" smtClean="0"/>
              <a:t>Click to edit Master title style</a:t>
            </a:r>
            <a:endParaRPr 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584312" y="4587498"/>
            <a:ext cx="5379423" cy="66000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spcBef>
                <a:spcPts val="0"/>
              </a:spcBef>
              <a:buNone/>
              <a:defRPr sz="1333" i="1">
                <a:solidFill>
                  <a:srgbClr val="928B81"/>
                </a:solidFill>
                <a:latin typeface="Georgia"/>
                <a:cs typeface="Georgia"/>
              </a:defRPr>
            </a:lvl1pPr>
            <a:lvl2pPr marL="3809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7619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1429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5239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904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6668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0478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i-FI" smtClean="0"/>
              <a:t>Click to edit Master subtitle style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" y="2"/>
            <a:ext cx="2606073" cy="1778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11023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nsi kuval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349262" y="150000"/>
            <a:ext cx="4629692" cy="5415000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fi-FI" noProof="0" smtClean="0"/>
              <a:t>Drag picture to placeholder or click icon to add</a:t>
            </a:r>
            <a:endParaRPr lang="fi-FI" noProof="0"/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584313" y="2029613"/>
            <a:ext cx="3319477" cy="2694083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algn="l">
              <a:lnSpc>
                <a:spcPct val="80000"/>
              </a:lnSpc>
              <a:defRPr sz="5000" b="1" spc="-167">
                <a:solidFill>
                  <a:schemeClr val="accent1"/>
                </a:solidFill>
              </a:defRPr>
            </a:lvl1pPr>
          </a:lstStyle>
          <a:p>
            <a:r>
              <a:rPr lang="fi-FI" smtClean="0"/>
              <a:t>Click to edit Master title style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584313" y="4903613"/>
            <a:ext cx="3319477" cy="48600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spcBef>
                <a:spcPts val="0"/>
              </a:spcBef>
              <a:buNone/>
              <a:defRPr sz="1333" i="1">
                <a:solidFill>
                  <a:srgbClr val="928B81"/>
                </a:solidFill>
                <a:latin typeface="Georgia"/>
                <a:cs typeface="Georgia"/>
              </a:defRPr>
            </a:lvl1pPr>
            <a:lvl2pPr marL="3809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7619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1429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5239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904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6668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0478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i-FI" smtClean="0"/>
              <a:t>Click to edit Master subtitle style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" y="2"/>
            <a:ext cx="2606073" cy="1778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4973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äliotsikk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 userDrawn="1"/>
        </p:nvCxnSpPr>
        <p:spPr>
          <a:xfrm>
            <a:off x="539750" y="4804833"/>
            <a:ext cx="8085138" cy="0"/>
          </a:xfrm>
          <a:prstGeom prst="line">
            <a:avLst/>
          </a:prstGeom>
          <a:ln w="1270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584311" y="1593556"/>
            <a:ext cx="7975385" cy="219666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algn="l">
              <a:lnSpc>
                <a:spcPct val="80000"/>
              </a:lnSpc>
              <a:defRPr sz="6000" b="1" spc="-167">
                <a:solidFill>
                  <a:schemeClr val="bg1"/>
                </a:solidFill>
              </a:defRPr>
            </a:lvl1pPr>
          </a:lstStyle>
          <a:p>
            <a:r>
              <a:rPr lang="fi-FI" smtClean="0"/>
              <a:t>Click to edit Master title style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5292" y="4721477"/>
            <a:ext cx="2741876" cy="884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03809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sält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540004" y="317501"/>
            <a:ext cx="8085599" cy="996499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lnSpc>
                <a:spcPct val="85000"/>
              </a:lnSpc>
              <a:defRPr sz="3000" b="1" spc="-83">
                <a:solidFill>
                  <a:schemeClr val="accent1"/>
                </a:solidFill>
              </a:defRPr>
            </a:lvl1pPr>
          </a:lstStyle>
          <a:p>
            <a:r>
              <a:rPr lang="fi-FI" smtClean="0"/>
              <a:t>Click to edit Master title style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540004" y="1404729"/>
            <a:ext cx="8085599" cy="3679063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buNone/>
              <a:defRPr sz="1750" b="1">
                <a:latin typeface="Calibri" panose="020F0502020204030204" pitchFamily="34" charset="0"/>
              </a:defRPr>
            </a:lvl1pPr>
            <a:lvl2pPr marL="223564" indent="-202399">
              <a:buFont typeface="Arial"/>
              <a:buChar char="•"/>
              <a:defRPr sz="1667">
                <a:latin typeface="Calibri" panose="020F0502020204030204" pitchFamily="34" charset="0"/>
              </a:defRPr>
            </a:lvl2pPr>
            <a:lvl3pPr marL="383630" indent="-160067">
              <a:buFont typeface="Lucida Grande"/>
              <a:buChar char="-"/>
              <a:defRPr sz="1333" i="1">
                <a:latin typeface="Georgia"/>
                <a:cs typeface="Georgia"/>
              </a:defRPr>
            </a:lvl3pPr>
            <a:lvl4pPr marL="659974" indent="-161994">
              <a:buFont typeface="Arial"/>
              <a:buChar char="•"/>
              <a:defRPr sz="1167" baseline="0">
                <a:latin typeface="Georgia"/>
              </a:defRPr>
            </a:lvl4pPr>
            <a:lvl5pPr marL="905964" indent="-190492">
              <a:buFont typeface="Courier New"/>
              <a:buChar char="o"/>
              <a:defRPr sz="1083" baseline="0"/>
            </a:lvl5pPr>
          </a:lstStyle>
          <a:p>
            <a:pPr lvl="0"/>
            <a:r>
              <a:rPr lang="fi-FI" dirty="0" err="1" smtClean="0"/>
              <a:t>Click</a:t>
            </a:r>
            <a:r>
              <a:rPr lang="fi-FI" dirty="0" smtClean="0"/>
              <a:t> to </a:t>
            </a:r>
            <a:r>
              <a:rPr lang="fi-FI" dirty="0" err="1" smtClean="0"/>
              <a:t>edit</a:t>
            </a:r>
            <a:r>
              <a:rPr lang="fi-FI" dirty="0" smtClean="0"/>
              <a:t> </a:t>
            </a:r>
            <a:r>
              <a:rPr lang="fi-FI" dirty="0" err="1" smtClean="0"/>
              <a:t>Master</a:t>
            </a:r>
            <a:r>
              <a:rPr lang="fi-FI" dirty="0" smtClean="0"/>
              <a:t> </a:t>
            </a:r>
            <a:r>
              <a:rPr lang="fi-FI" dirty="0" err="1" smtClean="0"/>
              <a:t>text</a:t>
            </a:r>
            <a:r>
              <a:rPr lang="fi-FI" dirty="0" smtClean="0"/>
              <a:t> </a:t>
            </a:r>
            <a:r>
              <a:rPr lang="fi-FI" dirty="0" err="1" smtClean="0"/>
              <a:t>styles</a:t>
            </a:r>
            <a:endParaRPr lang="fi-FI" dirty="0" smtClean="0"/>
          </a:p>
          <a:p>
            <a:pPr lvl="1"/>
            <a:r>
              <a:rPr lang="fi-FI" dirty="0" smtClean="0"/>
              <a:t>Second </a:t>
            </a:r>
            <a:r>
              <a:rPr lang="fi-FI" dirty="0" err="1" smtClean="0"/>
              <a:t>level</a:t>
            </a:r>
            <a:endParaRPr lang="fi-FI" dirty="0" smtClean="0"/>
          </a:p>
          <a:p>
            <a:pPr lvl="2"/>
            <a:r>
              <a:rPr lang="fi-FI" dirty="0" smtClean="0"/>
              <a:t>Third </a:t>
            </a:r>
            <a:r>
              <a:rPr lang="fi-FI" dirty="0" err="1" smtClean="0"/>
              <a:t>level</a:t>
            </a:r>
            <a:endParaRPr lang="fi-FI" dirty="0" smtClean="0"/>
          </a:p>
          <a:p>
            <a:pPr lvl="3"/>
            <a:r>
              <a:rPr lang="fi-FI" dirty="0" err="1" smtClean="0"/>
              <a:t>Fourth</a:t>
            </a:r>
            <a:r>
              <a:rPr lang="fi-FI" dirty="0" smtClean="0"/>
              <a:t> </a:t>
            </a:r>
            <a:r>
              <a:rPr lang="fi-FI" dirty="0" err="1" smtClean="0"/>
              <a:t>level</a:t>
            </a:r>
            <a:endParaRPr lang="fi-FI" dirty="0" smtClean="0"/>
          </a:p>
          <a:p>
            <a:pPr lvl="4"/>
            <a:r>
              <a:rPr lang="fi-FI" dirty="0" err="1" smtClean="0"/>
              <a:t>Fifth</a:t>
            </a:r>
            <a:r>
              <a:rPr lang="fi-FI" dirty="0" smtClean="0"/>
              <a:t> </a:t>
            </a:r>
            <a:r>
              <a:rPr lang="fi-FI" dirty="0" err="1" smtClean="0"/>
              <a:t>level</a:t>
            </a:r>
            <a:endParaRPr lang="fi-FI" dirty="0"/>
          </a:p>
        </p:txBody>
      </p:sp>
      <p:sp>
        <p:nvSpPr>
          <p:cNvPr id="4" name="Slide Number Placeholder 13"/>
          <p:cNvSpPr>
            <a:spLocks noGrp="1"/>
          </p:cNvSpPr>
          <p:nvPr>
            <p:ph type="sldNum" sz="quarter" idx="21"/>
          </p:nvPr>
        </p:nvSpPr>
        <p:spPr>
          <a:xfrm>
            <a:off x="5006102" y="5378019"/>
            <a:ext cx="3619500" cy="134938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FB6B250-F217-B84A-8E10-659CA258BA50}" type="slidenum">
              <a:rPr lang="fi-FI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fi-FI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5021831"/>
      </p:ext>
    </p:extLst>
  </p:cSld>
  <p:clrMapOvr>
    <a:masterClrMapping/>
  </p:clrMapOvr>
  <p:hf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sältö - Kaksi palsta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 userDrawn="1"/>
        </p:nvCxnSpPr>
        <p:spPr>
          <a:xfrm>
            <a:off x="539750" y="4804833"/>
            <a:ext cx="8085138" cy="0"/>
          </a:xfrm>
          <a:prstGeom prst="line">
            <a:avLst/>
          </a:prstGeom>
          <a:ln w="1270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itle 1"/>
          <p:cNvSpPr>
            <a:spLocks noGrp="1"/>
          </p:cNvSpPr>
          <p:nvPr>
            <p:ph type="ctrTitle"/>
          </p:nvPr>
        </p:nvSpPr>
        <p:spPr>
          <a:xfrm>
            <a:off x="540004" y="317501"/>
            <a:ext cx="8085599" cy="996499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lnSpc>
                <a:spcPct val="85000"/>
              </a:lnSpc>
              <a:defRPr sz="3000" b="1" spc="-83">
                <a:solidFill>
                  <a:schemeClr val="accent1"/>
                </a:solidFill>
              </a:defRPr>
            </a:lvl1pPr>
          </a:lstStyle>
          <a:p>
            <a:r>
              <a:rPr lang="fi-FI" smtClean="0"/>
              <a:t>Click to edit Master title style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540002" y="1404731"/>
            <a:ext cx="3988079" cy="3192964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buNone/>
              <a:defRPr sz="1750" b="1">
                <a:latin typeface="+mj-lt"/>
              </a:defRPr>
            </a:lvl1pPr>
            <a:lvl2pPr marL="197992" indent="-176993">
              <a:buFont typeface="Arial"/>
              <a:buChar char="•"/>
              <a:defRPr sz="1667">
                <a:latin typeface="Georgia"/>
              </a:defRPr>
            </a:lvl2pPr>
            <a:lvl3pPr marL="383985" indent="-191992">
              <a:buFont typeface="Lucida Grande"/>
              <a:buChar char="-"/>
              <a:defRPr sz="1333" i="1">
                <a:latin typeface="Georgia"/>
                <a:cs typeface="Georgia"/>
              </a:defRPr>
            </a:lvl3pPr>
            <a:lvl4pPr marL="659974" indent="-161994">
              <a:buFont typeface="Arial"/>
              <a:buChar char="•"/>
              <a:defRPr sz="1167" baseline="0">
                <a:latin typeface="Georgia"/>
              </a:defRPr>
            </a:lvl4pPr>
            <a:lvl5pPr marL="905964" indent="-190492">
              <a:buFont typeface="Courier New"/>
              <a:buChar char="o"/>
              <a:defRPr sz="1083" baseline="0"/>
            </a:lvl5pPr>
          </a:lstStyle>
          <a:p>
            <a:pPr lvl="0"/>
            <a:r>
              <a:rPr lang="fi-FI" smtClean="0"/>
              <a:t>Click to edit Master text styles</a:t>
            </a:r>
          </a:p>
          <a:p>
            <a:pPr lvl="1"/>
            <a:r>
              <a:rPr lang="fi-FI" smtClean="0"/>
              <a:t>Second level</a:t>
            </a:r>
          </a:p>
          <a:p>
            <a:pPr lvl="2"/>
            <a:r>
              <a:rPr lang="fi-FI" smtClean="0"/>
              <a:t>Third level</a:t>
            </a:r>
          </a:p>
          <a:p>
            <a:pPr lvl="3"/>
            <a:r>
              <a:rPr lang="fi-FI" smtClean="0"/>
              <a:t>Fourth level</a:t>
            </a:r>
          </a:p>
          <a:p>
            <a:pPr lvl="4"/>
            <a:r>
              <a:rPr lang="fi-FI" smtClean="0"/>
              <a:t>Fifth level</a:t>
            </a:r>
            <a:endParaRPr lang="fi-FI"/>
          </a:p>
        </p:txBody>
      </p:sp>
      <p:sp>
        <p:nvSpPr>
          <p:cNvPr id="12" name="Content Placeholder 10"/>
          <p:cNvSpPr>
            <a:spLocks noGrp="1"/>
          </p:cNvSpPr>
          <p:nvPr>
            <p:ph sz="quarter" idx="18"/>
          </p:nvPr>
        </p:nvSpPr>
        <p:spPr>
          <a:xfrm>
            <a:off x="4637524" y="1404731"/>
            <a:ext cx="3988079" cy="3192964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buNone/>
              <a:defRPr sz="1750" b="1">
                <a:latin typeface="+mj-lt"/>
              </a:defRPr>
            </a:lvl1pPr>
            <a:lvl2pPr marL="197992" indent="-176993">
              <a:buFont typeface="Arial"/>
              <a:buChar char="•"/>
              <a:defRPr sz="1667">
                <a:latin typeface="Georgia"/>
              </a:defRPr>
            </a:lvl2pPr>
            <a:lvl3pPr marL="383985" indent="-191992">
              <a:buFont typeface="Lucida Grande"/>
              <a:buChar char="-"/>
              <a:defRPr sz="1333" i="1">
                <a:latin typeface="Georgia"/>
                <a:cs typeface="Georgia"/>
              </a:defRPr>
            </a:lvl3pPr>
            <a:lvl4pPr marL="659974" indent="-161994">
              <a:buFont typeface="Arial"/>
              <a:buChar char="•"/>
              <a:defRPr sz="1167" baseline="0">
                <a:latin typeface="Georgia"/>
              </a:defRPr>
            </a:lvl4pPr>
            <a:lvl5pPr marL="905964" indent="-190492">
              <a:buFont typeface="Courier New"/>
              <a:buChar char="o"/>
              <a:defRPr sz="1083" baseline="0"/>
            </a:lvl5pPr>
          </a:lstStyle>
          <a:p>
            <a:pPr lvl="0"/>
            <a:r>
              <a:rPr lang="fi-FI" smtClean="0"/>
              <a:t>Click to edit Master text styles</a:t>
            </a:r>
          </a:p>
          <a:p>
            <a:pPr lvl="1"/>
            <a:r>
              <a:rPr lang="fi-FI" smtClean="0"/>
              <a:t>Second level</a:t>
            </a:r>
          </a:p>
          <a:p>
            <a:pPr lvl="2"/>
            <a:r>
              <a:rPr lang="fi-FI" smtClean="0"/>
              <a:t>Third level</a:t>
            </a:r>
          </a:p>
          <a:p>
            <a:pPr lvl="3"/>
            <a:r>
              <a:rPr lang="fi-FI" smtClean="0"/>
              <a:t>Fourth level</a:t>
            </a:r>
          </a:p>
          <a:p>
            <a:pPr lvl="4"/>
            <a:r>
              <a:rPr lang="fi-FI" smtClean="0"/>
              <a:t>Fifth level</a:t>
            </a:r>
            <a:endParaRPr lang="fi-FI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94F428-7BDA-0E43-AC08-6B8BB278C98F}" type="datetime1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11/12/2016</a:t>
            </a:fld>
            <a:endParaRPr lang="fi-FI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i-FI">
                <a:solidFill>
                  <a:prstClr val="black">
                    <a:tint val="75000"/>
                  </a:prstClr>
                </a:solidFill>
              </a:rPr>
              <a:t>Laitoksen nimi</a:t>
            </a:r>
          </a:p>
        </p:txBody>
      </p:sp>
      <p:sp>
        <p:nvSpPr>
          <p:cNvPr id="9" name="Slide Number Placeholder 13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FB6B250-F217-B84A-8E10-659CA258BA50}" type="slidenum">
              <a:rPr lang="fi-FI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fi-FI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5295" y="4721477"/>
            <a:ext cx="2741875" cy="884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4390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Yellow">
    <p:bg>
      <p:bgPr>
        <a:solidFill>
          <a:srgbClr val="FFCD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468313" y="1417340"/>
            <a:ext cx="8207375" cy="2952000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0000"/>
              </a:lnSpc>
              <a:defRPr sz="7200" b="1" spc="-2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468314" y="4429748"/>
            <a:ext cx="5495420" cy="66000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spcBef>
                <a:spcPts val="0"/>
              </a:spcBef>
              <a:buNone/>
              <a:defRPr sz="1600" i="1">
                <a:solidFill>
                  <a:schemeClr val="bg1"/>
                </a:solidFill>
                <a:latin typeface="Georgia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6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00" y="0"/>
            <a:ext cx="1654175" cy="1516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2187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with BG image"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468313" y="1417636"/>
            <a:ext cx="8207375" cy="2952000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0000"/>
              </a:lnSpc>
              <a:defRPr sz="7200" b="1" spc="-2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468314" y="4429748"/>
            <a:ext cx="5495420" cy="66000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spcBef>
                <a:spcPts val="0"/>
              </a:spcBef>
              <a:buNone/>
              <a:defRPr sz="1600" i="1">
                <a:solidFill>
                  <a:schemeClr val="bg1"/>
                </a:solidFill>
                <a:latin typeface="Georgia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5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00" y="0"/>
            <a:ext cx="1654175" cy="1516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8278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with BG image 2"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468313" y="1417636"/>
            <a:ext cx="8207375" cy="2952000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0000"/>
              </a:lnSpc>
              <a:defRPr sz="7200" b="1" spc="-2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468314" y="4429748"/>
            <a:ext cx="5495420" cy="66000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spcBef>
                <a:spcPts val="0"/>
              </a:spcBef>
              <a:buNone/>
              <a:defRPr sz="1600" i="1">
                <a:solidFill>
                  <a:schemeClr val="bg1"/>
                </a:solidFill>
                <a:latin typeface="Georgia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5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00" y="0"/>
            <a:ext cx="1654175" cy="1516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227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with BG image 3"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468313" y="1417636"/>
            <a:ext cx="8207375" cy="2952000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0000"/>
              </a:lnSpc>
              <a:defRPr sz="7200" b="1" spc="-2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468314" y="4429748"/>
            <a:ext cx="5495420" cy="66000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spcBef>
                <a:spcPts val="0"/>
              </a:spcBef>
              <a:buNone/>
              <a:defRPr sz="1600" i="1">
                <a:solidFill>
                  <a:schemeClr val="bg1"/>
                </a:solidFill>
                <a:latin typeface="Georgia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9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00" y="0"/>
            <a:ext cx="1654175" cy="1516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3056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Blu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ctrTitle"/>
          </p:nvPr>
        </p:nvSpPr>
        <p:spPr>
          <a:xfrm>
            <a:off x="468312" y="1418400"/>
            <a:ext cx="8208000" cy="295200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80000"/>
              </a:lnSpc>
              <a:defRPr sz="7200" b="1" spc="-200">
                <a:solidFill>
                  <a:srgbClr val="005EB8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7" name="Subtitle 2"/>
          <p:cNvSpPr>
            <a:spLocks noGrp="1"/>
          </p:cNvSpPr>
          <p:nvPr>
            <p:ph type="subTitle" idx="1"/>
          </p:nvPr>
        </p:nvSpPr>
        <p:spPr>
          <a:xfrm>
            <a:off x="468314" y="4429748"/>
            <a:ext cx="5388448" cy="66000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spcBef>
                <a:spcPts val="0"/>
              </a:spcBef>
              <a:buNone/>
              <a:defRPr sz="1600" i="1">
                <a:solidFill>
                  <a:srgbClr val="928B81"/>
                </a:solidFill>
                <a:latin typeface="Georgia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00" y="0"/>
            <a:ext cx="1654175" cy="1516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2770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468312" y="1418400"/>
            <a:ext cx="8208000" cy="295200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80000"/>
              </a:lnSpc>
              <a:defRPr sz="7200" b="1" spc="-200">
                <a:solidFill>
                  <a:srgbClr val="EF3340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468314" y="4429748"/>
            <a:ext cx="5379423" cy="66000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spcBef>
                <a:spcPts val="0"/>
              </a:spcBef>
              <a:buNone/>
              <a:defRPr sz="1600" i="1">
                <a:solidFill>
                  <a:srgbClr val="928B81"/>
                </a:solidFill>
                <a:latin typeface="Georgia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8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00" y="0"/>
            <a:ext cx="1654175" cy="1516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4649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Yellow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468312" y="1418400"/>
            <a:ext cx="8208000" cy="295200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80000"/>
              </a:lnSpc>
              <a:defRPr sz="7200" b="1" spc="-200">
                <a:solidFill>
                  <a:srgbClr val="FFCD00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468314" y="4429748"/>
            <a:ext cx="5388448" cy="66000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spcBef>
                <a:spcPts val="0"/>
              </a:spcBef>
              <a:buNone/>
              <a:defRPr sz="1600" i="1">
                <a:solidFill>
                  <a:srgbClr val="928B81"/>
                </a:solidFill>
                <a:latin typeface="Georgia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00" y="0"/>
            <a:ext cx="1654175" cy="1516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0461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5056956" y="5017740"/>
            <a:ext cx="3619500" cy="132292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fi-FI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2"/>
          </p:nvPr>
        </p:nvSpPr>
        <p:spPr>
          <a:xfrm>
            <a:off x="5056956" y="5150032"/>
            <a:ext cx="3619500" cy="154782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ED520173-7D7F-4FBC-A781-33E654CAA422}" type="datetime1">
              <a:rPr lang="fi-FI" smtClean="0"/>
              <a:t>12.11.2016</a:t>
            </a:fld>
            <a:endParaRPr lang="fi-FI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"/>
          </p:nvPr>
        </p:nvSpPr>
        <p:spPr>
          <a:xfrm>
            <a:off x="5056956" y="5304814"/>
            <a:ext cx="3619500" cy="134938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805BCDE0-955E-2A43-932A-046BF80DB991}" type="slidenum">
              <a:rPr lang="fi-FI"/>
              <a:pPr>
                <a:defRPr/>
              </a:pPr>
              <a:t>‹#›</a:t>
            </a:fld>
            <a:endParaRPr lang="fi-FI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747" r:id="rId1"/>
    <p:sldLayoutId id="2147484748" r:id="rId2"/>
    <p:sldLayoutId id="2147484749" r:id="rId3"/>
    <p:sldLayoutId id="2147484750" r:id="rId4"/>
    <p:sldLayoutId id="2147484751" r:id="rId5"/>
    <p:sldLayoutId id="2147484752" r:id="rId6"/>
    <p:sldLayoutId id="2147484753" r:id="rId7"/>
    <p:sldLayoutId id="2147484754" r:id="rId8"/>
    <p:sldLayoutId id="2147484755" r:id="rId9"/>
    <p:sldLayoutId id="2147484756" r:id="rId10"/>
    <p:sldLayoutId id="2147484757" r:id="rId11"/>
    <p:sldLayoutId id="2147484758" r:id="rId12"/>
    <p:sldLayoutId id="2147484759" r:id="rId13"/>
    <p:sldLayoutId id="2147484760" r:id="rId14"/>
    <p:sldLayoutId id="2147484761" r:id="rId15"/>
    <p:sldLayoutId id="2147484762" r:id="rId16"/>
    <p:sldLayoutId id="2147484763" r:id="rId17"/>
    <p:sldLayoutId id="2147484764" r:id="rId18"/>
    <p:sldLayoutId id="2147484765" r:id="rId19"/>
    <p:sldLayoutId id="2147484766" r:id="rId20"/>
    <p:sldLayoutId id="2147484767" r:id="rId21"/>
  </p:sldLayoutIdLst>
  <p:timing>
    <p:tnLst>
      <p:par>
        <p:cTn id="1" dur="indefinite" restart="never" nodeType="tmRoot"/>
      </p:par>
    </p:tnLst>
  </p:timing>
  <p:hf hdr="0" ftr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0"/>
          <a:cs typeface="MS PGothic" pitchFamily="34" charset="-128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-65" charset="0"/>
          <a:ea typeface="ＭＳ Ｐゴシック" charset="0"/>
          <a:cs typeface="MS PGothic" pitchFamily="34" charset="-128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-65" charset="0"/>
          <a:ea typeface="ＭＳ Ｐゴシック" charset="0"/>
          <a:cs typeface="MS PGothic" pitchFamily="34" charset="-128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-65" charset="0"/>
          <a:ea typeface="ＭＳ Ｐゴシック" charset="0"/>
          <a:cs typeface="MS PGothic" pitchFamily="34" charset="-128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-65" charset="0"/>
          <a:ea typeface="ＭＳ Ｐゴシック" charset="0"/>
          <a:cs typeface="MS PGothic" pitchFamily="34" charset="-128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-65" charset="0"/>
          <a:ea typeface="ＭＳ Ｐゴシック" pitchFamily="-65" charset="-128"/>
          <a:cs typeface="ＭＳ Ｐゴシック" pitchFamily="-65" charset="-128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-65" charset="0"/>
          <a:ea typeface="ＭＳ Ｐゴシック" pitchFamily="-65" charset="-128"/>
          <a:cs typeface="ＭＳ Ｐゴシック" pitchFamily="-65" charset="-128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-65" charset="0"/>
          <a:ea typeface="ＭＳ Ｐゴシック" pitchFamily="-65" charset="-128"/>
          <a:cs typeface="ＭＳ Ｐゴシック" pitchFamily="-65" charset="-128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-65" charset="0"/>
          <a:ea typeface="ＭＳ Ｐゴシック" pitchFamily="-65" charset="-128"/>
          <a:cs typeface="ＭＳ Ｐゴシック" pitchFamily="-65" charset="-128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charset="0"/>
          <a:cs typeface="MS PGothic" pitchFamily="34" charset="-128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ヒラギノ角ゴ Pro W3" charset="-128"/>
          <a:cs typeface="ヒラギノ角ゴ Pro W3" charset="-128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ヒラギノ角ゴ Pro W3" charset="-128"/>
          <a:cs typeface="ヒラギノ角ゴ Pro W3" charset="0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charset="0"/>
          <a:cs typeface="MS PGothic" pitchFamily="34" charset="-128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940300" y="4960939"/>
            <a:ext cx="3619500" cy="13229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fi-FI">
                <a:solidFill>
                  <a:prstClr val="black">
                    <a:tint val="75000"/>
                  </a:prstClr>
                </a:solidFill>
              </a:rPr>
              <a:t>Laitoksen nimi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2"/>
          </p:nvPr>
        </p:nvSpPr>
        <p:spPr>
          <a:xfrm>
            <a:off x="4940300" y="5093229"/>
            <a:ext cx="3619500" cy="15478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E7E4A6E9-4B96-EE44-816C-70AAEF2638E8}" type="datetime1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11/12/2016</a:t>
            </a:fld>
            <a:endParaRPr lang="fi-FI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"/>
          </p:nvPr>
        </p:nvSpPr>
        <p:spPr>
          <a:xfrm>
            <a:off x="4940300" y="5248012"/>
            <a:ext cx="3619500" cy="134938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865DB13D-24FD-0641-8100-A6CD964B88B6}" type="slidenum">
              <a:rPr lang="fi-FI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fi-FI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83940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69" r:id="rId1"/>
    <p:sldLayoutId id="2147484770" r:id="rId2"/>
    <p:sldLayoutId id="2147484771" r:id="rId3"/>
    <p:sldLayoutId id="2147484772" r:id="rId4"/>
    <p:sldLayoutId id="2147484773" r:id="rId5"/>
    <p:sldLayoutId id="2147484774" r:id="rId6"/>
    <p:sldLayoutId id="2147484775" r:id="rId7"/>
  </p:sldLayoutIdLst>
  <p:timing>
    <p:tnLst>
      <p:par>
        <p:cTn id="1" dur="indefinite" restart="never" nodeType="tmRoot"/>
      </p:par>
    </p:tnLst>
  </p:timing>
  <p:hf hdr="0"/>
  <p:txStyles>
    <p:titleStyle>
      <a:lvl1pPr algn="ctr" defTabSz="380985" rtl="0" eaLnBrk="1" fontAlgn="base" hangingPunct="1">
        <a:spcBef>
          <a:spcPct val="0"/>
        </a:spcBef>
        <a:spcAft>
          <a:spcPct val="0"/>
        </a:spcAft>
        <a:defRPr sz="3667" kern="1200">
          <a:solidFill>
            <a:schemeClr val="tx1"/>
          </a:solidFill>
          <a:latin typeface="+mj-lt"/>
          <a:ea typeface="ＭＳ Ｐゴシック" charset="0"/>
          <a:cs typeface="MS PGothic" pitchFamily="34" charset="-128"/>
        </a:defRPr>
      </a:lvl1pPr>
      <a:lvl2pPr algn="ctr" defTabSz="380985" rtl="0" eaLnBrk="1" fontAlgn="base" hangingPunct="1">
        <a:spcBef>
          <a:spcPct val="0"/>
        </a:spcBef>
        <a:spcAft>
          <a:spcPct val="0"/>
        </a:spcAft>
        <a:defRPr sz="3667">
          <a:solidFill>
            <a:schemeClr val="tx1"/>
          </a:solidFill>
          <a:latin typeface="Arial" pitchFamily="-65" charset="0"/>
          <a:ea typeface="ＭＳ Ｐゴシック" charset="0"/>
          <a:cs typeface="MS PGothic" pitchFamily="34" charset="-128"/>
        </a:defRPr>
      </a:lvl2pPr>
      <a:lvl3pPr algn="ctr" defTabSz="380985" rtl="0" eaLnBrk="1" fontAlgn="base" hangingPunct="1">
        <a:spcBef>
          <a:spcPct val="0"/>
        </a:spcBef>
        <a:spcAft>
          <a:spcPct val="0"/>
        </a:spcAft>
        <a:defRPr sz="3667">
          <a:solidFill>
            <a:schemeClr val="tx1"/>
          </a:solidFill>
          <a:latin typeface="Arial" pitchFamily="-65" charset="0"/>
          <a:ea typeface="ＭＳ Ｐゴシック" charset="0"/>
          <a:cs typeface="MS PGothic" pitchFamily="34" charset="-128"/>
        </a:defRPr>
      </a:lvl3pPr>
      <a:lvl4pPr algn="ctr" defTabSz="380985" rtl="0" eaLnBrk="1" fontAlgn="base" hangingPunct="1">
        <a:spcBef>
          <a:spcPct val="0"/>
        </a:spcBef>
        <a:spcAft>
          <a:spcPct val="0"/>
        </a:spcAft>
        <a:defRPr sz="3667">
          <a:solidFill>
            <a:schemeClr val="tx1"/>
          </a:solidFill>
          <a:latin typeface="Arial" pitchFamily="-65" charset="0"/>
          <a:ea typeface="ＭＳ Ｐゴシック" charset="0"/>
          <a:cs typeface="MS PGothic" pitchFamily="34" charset="-128"/>
        </a:defRPr>
      </a:lvl4pPr>
      <a:lvl5pPr algn="ctr" defTabSz="380985" rtl="0" eaLnBrk="1" fontAlgn="base" hangingPunct="1">
        <a:spcBef>
          <a:spcPct val="0"/>
        </a:spcBef>
        <a:spcAft>
          <a:spcPct val="0"/>
        </a:spcAft>
        <a:defRPr sz="3667">
          <a:solidFill>
            <a:schemeClr val="tx1"/>
          </a:solidFill>
          <a:latin typeface="Arial" pitchFamily="-65" charset="0"/>
          <a:ea typeface="ＭＳ Ｐゴシック" charset="0"/>
          <a:cs typeface="MS PGothic" pitchFamily="34" charset="-128"/>
        </a:defRPr>
      </a:lvl5pPr>
      <a:lvl6pPr marL="380985" algn="ctr" defTabSz="380985" rtl="0" eaLnBrk="1" fontAlgn="base" hangingPunct="1">
        <a:spcBef>
          <a:spcPct val="0"/>
        </a:spcBef>
        <a:spcAft>
          <a:spcPct val="0"/>
        </a:spcAft>
        <a:defRPr sz="3667">
          <a:solidFill>
            <a:schemeClr val="tx1"/>
          </a:solidFill>
          <a:latin typeface="Arial" pitchFamily="-65" charset="0"/>
          <a:ea typeface="ＭＳ Ｐゴシック" pitchFamily="-65" charset="-128"/>
          <a:cs typeface="ＭＳ Ｐゴシック" pitchFamily="-65" charset="-128"/>
        </a:defRPr>
      </a:lvl6pPr>
      <a:lvl7pPr marL="761970" algn="ctr" defTabSz="380985" rtl="0" eaLnBrk="1" fontAlgn="base" hangingPunct="1">
        <a:spcBef>
          <a:spcPct val="0"/>
        </a:spcBef>
        <a:spcAft>
          <a:spcPct val="0"/>
        </a:spcAft>
        <a:defRPr sz="3667">
          <a:solidFill>
            <a:schemeClr val="tx1"/>
          </a:solidFill>
          <a:latin typeface="Arial" pitchFamily="-65" charset="0"/>
          <a:ea typeface="ＭＳ Ｐゴシック" pitchFamily="-65" charset="-128"/>
          <a:cs typeface="ＭＳ Ｐゴシック" pitchFamily="-65" charset="-128"/>
        </a:defRPr>
      </a:lvl7pPr>
      <a:lvl8pPr marL="1142954" algn="ctr" defTabSz="380985" rtl="0" eaLnBrk="1" fontAlgn="base" hangingPunct="1">
        <a:spcBef>
          <a:spcPct val="0"/>
        </a:spcBef>
        <a:spcAft>
          <a:spcPct val="0"/>
        </a:spcAft>
        <a:defRPr sz="3667">
          <a:solidFill>
            <a:schemeClr val="tx1"/>
          </a:solidFill>
          <a:latin typeface="Arial" pitchFamily="-65" charset="0"/>
          <a:ea typeface="ＭＳ Ｐゴシック" pitchFamily="-65" charset="-128"/>
          <a:cs typeface="ＭＳ Ｐゴシック" pitchFamily="-65" charset="-128"/>
        </a:defRPr>
      </a:lvl8pPr>
      <a:lvl9pPr marL="1523939" algn="ctr" defTabSz="380985" rtl="0" eaLnBrk="1" fontAlgn="base" hangingPunct="1">
        <a:spcBef>
          <a:spcPct val="0"/>
        </a:spcBef>
        <a:spcAft>
          <a:spcPct val="0"/>
        </a:spcAft>
        <a:defRPr sz="3667">
          <a:solidFill>
            <a:schemeClr val="tx1"/>
          </a:solidFill>
          <a:latin typeface="Arial" pitchFamily="-65" charset="0"/>
          <a:ea typeface="ＭＳ Ｐゴシック" pitchFamily="-65" charset="-128"/>
          <a:cs typeface="ＭＳ Ｐゴシック" pitchFamily="-65" charset="-128"/>
        </a:defRPr>
      </a:lvl9pPr>
    </p:titleStyle>
    <p:bodyStyle>
      <a:lvl1pPr marL="285739" indent="-285739" algn="l" defTabSz="380985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667" kern="1200">
          <a:solidFill>
            <a:schemeClr val="tx1"/>
          </a:solidFill>
          <a:latin typeface="+mn-lt"/>
          <a:ea typeface="ＭＳ Ｐゴシック" charset="0"/>
          <a:cs typeface="MS PGothic" pitchFamily="34" charset="-128"/>
        </a:defRPr>
      </a:lvl1pPr>
      <a:lvl2pPr marL="619100" indent="-238115" algn="l" defTabSz="380985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333" kern="12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2pPr>
      <a:lvl3pPr marL="952462" indent="-190492" algn="l" defTabSz="380985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+mn-lt"/>
          <a:ea typeface="ヒラギノ角ゴ Pro W3" charset="-128"/>
          <a:cs typeface="ヒラギノ角ゴ Pro W3" charset="-128"/>
        </a:defRPr>
      </a:lvl3pPr>
      <a:lvl4pPr marL="1333447" indent="-190492" algn="l" defTabSz="380985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667" kern="1200">
          <a:solidFill>
            <a:schemeClr val="tx1"/>
          </a:solidFill>
          <a:latin typeface="+mn-lt"/>
          <a:ea typeface="ヒラギノ角ゴ Pro W3" charset="-128"/>
          <a:cs typeface="ヒラギノ角ゴ Pro W3" charset="0"/>
        </a:defRPr>
      </a:lvl4pPr>
      <a:lvl5pPr marL="1714431" indent="-190492" algn="l" defTabSz="380985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667" kern="1200">
          <a:solidFill>
            <a:schemeClr val="tx1"/>
          </a:solidFill>
          <a:latin typeface="+mn-lt"/>
          <a:ea typeface="ＭＳ Ｐゴシック" charset="0"/>
          <a:cs typeface="MS PGothic" pitchFamily="34" charset="-128"/>
        </a:defRPr>
      </a:lvl5pPr>
      <a:lvl6pPr marL="2095416" indent="-190492" algn="l" defTabSz="380985" rtl="0" eaLnBrk="1" latinLnBrk="0" hangingPunct="1">
        <a:spcBef>
          <a:spcPct val="20000"/>
        </a:spcBef>
        <a:buFont typeface="Arial"/>
        <a:buChar char="•"/>
        <a:defRPr sz="1667" kern="1200">
          <a:solidFill>
            <a:schemeClr val="tx1"/>
          </a:solidFill>
          <a:latin typeface="+mn-lt"/>
          <a:ea typeface="+mn-ea"/>
          <a:cs typeface="+mn-cs"/>
        </a:defRPr>
      </a:lvl6pPr>
      <a:lvl7pPr marL="2476401" indent="-190492" algn="l" defTabSz="380985" rtl="0" eaLnBrk="1" latinLnBrk="0" hangingPunct="1">
        <a:spcBef>
          <a:spcPct val="20000"/>
        </a:spcBef>
        <a:buFont typeface="Arial"/>
        <a:buChar char="•"/>
        <a:defRPr sz="1667" kern="1200">
          <a:solidFill>
            <a:schemeClr val="tx1"/>
          </a:solidFill>
          <a:latin typeface="+mn-lt"/>
          <a:ea typeface="+mn-ea"/>
          <a:cs typeface="+mn-cs"/>
        </a:defRPr>
      </a:lvl7pPr>
      <a:lvl8pPr marL="2857386" indent="-190492" algn="l" defTabSz="380985" rtl="0" eaLnBrk="1" latinLnBrk="0" hangingPunct="1">
        <a:spcBef>
          <a:spcPct val="20000"/>
        </a:spcBef>
        <a:buFont typeface="Arial"/>
        <a:buChar char="•"/>
        <a:defRPr sz="1667" kern="1200">
          <a:solidFill>
            <a:schemeClr val="tx1"/>
          </a:solidFill>
          <a:latin typeface="+mn-lt"/>
          <a:ea typeface="+mn-ea"/>
          <a:cs typeface="+mn-cs"/>
        </a:defRPr>
      </a:lvl8pPr>
      <a:lvl9pPr marL="3238370" indent="-190492" algn="l" defTabSz="380985" rtl="0" eaLnBrk="1" latinLnBrk="0" hangingPunct="1">
        <a:spcBef>
          <a:spcPct val="20000"/>
        </a:spcBef>
        <a:buFont typeface="Arial"/>
        <a:buChar char="•"/>
        <a:defRPr sz="1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80985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0985" algn="l" defTabSz="380985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61970" algn="l" defTabSz="380985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42954" algn="l" defTabSz="380985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23939" algn="l" defTabSz="380985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04924" algn="l" defTabSz="380985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85909" algn="l" defTabSz="380985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666893" algn="l" defTabSz="380985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047878" algn="l" defTabSz="380985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7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i-FI" dirty="0" smtClean="0"/>
              <a:t>PUF in </a:t>
            </a:r>
            <a:r>
              <a:rPr lang="fi-FI" dirty="0" err="1" smtClean="0"/>
              <a:t>closet</a:t>
            </a:r>
            <a:r>
              <a:rPr lang="fi-FI" dirty="0" smtClean="0"/>
              <a:t>, </a:t>
            </a:r>
            <a:r>
              <a:rPr lang="fi-FI" dirty="0" err="1" smtClean="0"/>
              <a:t>normal</a:t>
            </a:r>
            <a:r>
              <a:rPr lang="fi-FI" dirty="0" smtClean="0"/>
              <a:t> </a:t>
            </a:r>
            <a:r>
              <a:rPr lang="fi-FI" dirty="0" err="1" smtClean="0"/>
              <a:t>ventilation</a:t>
            </a:r>
            <a:endParaRPr lang="en-GB" dirty="0"/>
          </a:p>
        </p:txBody>
      </p:sp>
      <p:pic>
        <p:nvPicPr>
          <p:cNvPr id="6" name="01 painekuvaaja 1080p25 2mbps v1">
            <a:hlinkClick r:id="" action="ppaction://media"/>
          </p:cNvPr>
          <p:cNvPicPr>
            <a:picLocks noGrp="1" noChangeAspect="1"/>
          </p:cNvPicPr>
          <p:nvPr>
            <p:ph sz="quarter" idx="14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4272" y="828008"/>
            <a:ext cx="8640960" cy="4860105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defRPr/>
            </a:pPr>
            <a:fld id="{24CBB682-87B2-4236-AF78-B49807E7713E}" type="datetime1">
              <a:rPr lang="fi-FI" smtClean="0"/>
              <a:t>12.11.2016</a:t>
            </a:fld>
            <a:endParaRPr lang="fi-FI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49EFD4B7-1CC6-864B-A72A-C978B70BBA9B}" type="slidenum">
              <a:rPr lang="fi-FI" smtClean="0"/>
              <a:pPr>
                <a:defRPr/>
              </a:pPr>
              <a:t>1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983205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78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i-FI" dirty="0" err="1" smtClean="0"/>
              <a:t>Pressure</a:t>
            </a:r>
            <a:r>
              <a:rPr lang="fi-FI" dirty="0" smtClean="0"/>
              <a:t> management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defRPr/>
            </a:pPr>
            <a:fld id="{24CBB682-87B2-4236-AF78-B49807E7713E}" type="datetime1">
              <a:rPr lang="fi-FI" smtClean="0"/>
              <a:t>12.11.2016</a:t>
            </a:fld>
            <a:endParaRPr lang="fi-FI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49EFD4B7-1CC6-864B-A72A-C978B70BBA9B}" type="slidenum">
              <a:rPr lang="fi-FI" smtClean="0"/>
              <a:pPr>
                <a:defRPr/>
              </a:pPr>
              <a:t>10</a:t>
            </a:fld>
            <a:endParaRPr lang="fi-FI"/>
          </a:p>
        </p:txBody>
      </p:sp>
      <p:graphicFrame>
        <p:nvGraphicFramePr>
          <p:cNvPr id="7" name="Content Placeholder 8"/>
          <p:cNvGraphicFramePr>
            <a:graphicFrameLocks noGrp="1"/>
          </p:cNvGraphicFramePr>
          <p:nvPr>
            <p:extLst/>
          </p:nvPr>
        </p:nvGraphicFramePr>
        <p:xfrm>
          <a:off x="468313" y="1189832"/>
          <a:ext cx="8207375" cy="33353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8" name="Straight Arrow Connector 7"/>
          <p:cNvCxnSpPr/>
          <p:nvPr/>
        </p:nvCxnSpPr>
        <p:spPr>
          <a:xfrm flipH="1">
            <a:off x="4283968" y="2973482"/>
            <a:ext cx="1632323" cy="876702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2"/>
          <p:cNvSpPr txBox="1"/>
          <p:nvPr/>
        </p:nvSpPr>
        <p:spPr>
          <a:xfrm>
            <a:off x="6131570" y="2397402"/>
            <a:ext cx="3024336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 smtClean="0"/>
              <a:t>100 Pa would </a:t>
            </a:r>
            <a:br>
              <a:rPr lang="en-US" sz="2000" b="1" dirty="0" smtClean="0"/>
            </a:br>
            <a:r>
              <a:rPr lang="en-US" sz="2000" b="1" dirty="0" smtClean="0"/>
              <a:t>require 0.0425 m</a:t>
            </a:r>
            <a:r>
              <a:rPr lang="en-US" sz="2000" b="1" baseline="30000" dirty="0" smtClean="0"/>
              <a:t>2 </a:t>
            </a:r>
            <a:br>
              <a:rPr lang="en-US" sz="2000" b="1" baseline="30000" dirty="0" smtClean="0"/>
            </a:br>
            <a:r>
              <a:rPr lang="en-US" sz="2000" b="1" dirty="0" smtClean="0"/>
              <a:t>(D = 230 mm) </a:t>
            </a:r>
          </a:p>
          <a:p>
            <a:r>
              <a:rPr lang="en-US" sz="2000" b="1" dirty="0" smtClean="0"/>
              <a:t>leak area.</a:t>
            </a:r>
            <a:endParaRPr lang="en-US" sz="2000" b="1" dirty="0"/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1658522" y="2235505"/>
            <a:ext cx="864154" cy="173237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"/>
          <p:cNvSpPr txBox="1"/>
          <p:nvPr/>
        </p:nvSpPr>
        <p:spPr>
          <a:xfrm>
            <a:off x="2647593" y="1744443"/>
            <a:ext cx="3024335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 smtClean="0"/>
              <a:t>1500 Pa threshold would require 0.002 m</a:t>
            </a:r>
            <a:r>
              <a:rPr lang="en-US" sz="2000" b="1" baseline="30000" dirty="0" smtClean="0"/>
              <a:t>2 </a:t>
            </a:r>
            <a:br>
              <a:rPr lang="en-US" sz="2000" b="1" baseline="30000" dirty="0" smtClean="0"/>
            </a:br>
            <a:r>
              <a:rPr lang="en-US" sz="2000" b="1" dirty="0" smtClean="0"/>
              <a:t>(D = 50 mm) total leak area.</a:t>
            </a:r>
            <a:endParaRPr lang="en-US" sz="2000" b="1" baseline="30000" dirty="0"/>
          </a:p>
        </p:txBody>
      </p:sp>
    </p:spTree>
    <p:extLst>
      <p:ext uri="{BB962C8B-B14F-4D97-AF65-F5344CB8AC3E}">
        <p14:creationId xmlns:p14="http://schemas.microsoft.com/office/powerpoint/2010/main" val="3991132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i-FI" dirty="0" err="1" smtClean="0"/>
              <a:t>Issues</a:t>
            </a:r>
            <a:r>
              <a:rPr lang="fi-FI" dirty="0" smtClean="0"/>
              <a:t> </a:t>
            </a:r>
            <a:r>
              <a:rPr lang="fi-FI" dirty="0" err="1" smtClean="0"/>
              <a:t>with</a:t>
            </a:r>
            <a:r>
              <a:rPr lang="fi-FI" dirty="0" smtClean="0"/>
              <a:t> </a:t>
            </a:r>
            <a:r>
              <a:rPr lang="fi-FI" dirty="0" err="1" smtClean="0"/>
              <a:t>the</a:t>
            </a:r>
            <a:r>
              <a:rPr lang="fi-FI" dirty="0" smtClean="0"/>
              <a:t> HVAC </a:t>
            </a:r>
            <a:r>
              <a:rPr lang="fi-FI" dirty="0" err="1" smtClean="0"/>
              <a:t>system</a:t>
            </a:r>
            <a:r>
              <a:rPr lang="fi-FI" dirty="0" smtClean="0"/>
              <a:t> </a:t>
            </a:r>
            <a:r>
              <a:rPr lang="fi-FI" dirty="0" err="1" smtClean="0"/>
              <a:t>modelling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>
          <a:xfrm>
            <a:off x="4139952" y="1273324"/>
            <a:ext cx="4535736" cy="3324370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fi-FI" dirty="0" smtClean="0"/>
              <a:t>Real </a:t>
            </a:r>
            <a:r>
              <a:rPr lang="fi-FI" dirty="0" err="1" smtClean="0"/>
              <a:t>systems</a:t>
            </a:r>
            <a:r>
              <a:rPr lang="fi-FI" dirty="0" smtClean="0"/>
              <a:t> </a:t>
            </a:r>
            <a:r>
              <a:rPr lang="fi-FI" dirty="0" err="1" smtClean="0"/>
              <a:t>are</a:t>
            </a:r>
            <a:r>
              <a:rPr lang="fi-FI" dirty="0" smtClean="0"/>
              <a:t> </a:t>
            </a:r>
            <a:r>
              <a:rPr lang="fi-FI" dirty="0" err="1" smtClean="0"/>
              <a:t>too</a:t>
            </a:r>
            <a:r>
              <a:rPr lang="fi-FI" dirty="0" smtClean="0"/>
              <a:t> </a:t>
            </a:r>
            <a:r>
              <a:rPr lang="fi-FI" dirty="0" err="1" smtClean="0"/>
              <a:t>complex</a:t>
            </a:r>
            <a:r>
              <a:rPr lang="fi-FI" dirty="0" smtClean="0"/>
              <a:t> for ”engineering” </a:t>
            </a:r>
            <a:r>
              <a:rPr lang="fi-FI" dirty="0" err="1" smtClean="0"/>
              <a:t>the</a:t>
            </a:r>
            <a:r>
              <a:rPr lang="fi-FI" dirty="0" smtClean="0"/>
              <a:t> </a:t>
            </a:r>
            <a:r>
              <a:rPr lang="fi-FI" dirty="0" err="1" smtClean="0"/>
              <a:t>model</a:t>
            </a:r>
            <a:r>
              <a:rPr lang="fi-FI" dirty="0" smtClean="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fi-FI" dirty="0"/>
              <a:t>Fan </a:t>
            </a:r>
            <a:r>
              <a:rPr lang="fi-FI" dirty="0" err="1"/>
              <a:t>units</a:t>
            </a:r>
            <a:r>
              <a:rPr lang="fi-FI" dirty="0"/>
              <a:t> </a:t>
            </a:r>
            <a:r>
              <a:rPr lang="fi-FI" dirty="0" err="1"/>
              <a:t>are</a:t>
            </a:r>
            <a:r>
              <a:rPr lang="fi-FI" dirty="0"/>
              <a:t> </a:t>
            </a:r>
            <a:r>
              <a:rPr lang="fi-FI" dirty="0" err="1"/>
              <a:t>much</a:t>
            </a:r>
            <a:r>
              <a:rPr lang="fi-FI" dirty="0"/>
              <a:t> </a:t>
            </a:r>
            <a:r>
              <a:rPr lang="fi-FI" dirty="0" err="1"/>
              <a:t>more</a:t>
            </a:r>
            <a:r>
              <a:rPr lang="fi-FI" dirty="0"/>
              <a:t> </a:t>
            </a:r>
            <a:r>
              <a:rPr lang="fi-FI" dirty="0" err="1"/>
              <a:t>than</a:t>
            </a:r>
            <a:r>
              <a:rPr lang="fi-FI" dirty="0"/>
              <a:t> just a fan. </a:t>
            </a:r>
            <a:r>
              <a:rPr lang="fi-FI" dirty="0" err="1"/>
              <a:t>Pressure</a:t>
            </a:r>
            <a:r>
              <a:rPr lang="fi-FI" dirty="0"/>
              <a:t> </a:t>
            </a:r>
            <a:r>
              <a:rPr lang="fi-FI" dirty="0" err="1"/>
              <a:t>losses</a:t>
            </a:r>
            <a:r>
              <a:rPr lang="fi-FI" dirty="0"/>
              <a:t> of </a:t>
            </a:r>
            <a:r>
              <a:rPr lang="fi-FI" dirty="0" err="1"/>
              <a:t>the</a:t>
            </a:r>
            <a:r>
              <a:rPr lang="fi-FI" dirty="0"/>
              <a:t> fan </a:t>
            </a:r>
            <a:r>
              <a:rPr lang="fi-FI" dirty="0" err="1"/>
              <a:t>unit</a:t>
            </a:r>
            <a:r>
              <a:rPr lang="fi-FI" dirty="0"/>
              <a:t> </a:t>
            </a:r>
            <a:r>
              <a:rPr lang="fi-FI" dirty="0" err="1"/>
              <a:t>can</a:t>
            </a:r>
            <a:r>
              <a:rPr lang="fi-FI" dirty="0"/>
              <a:t> </a:t>
            </a:r>
            <a:r>
              <a:rPr lang="fi-FI" dirty="0" err="1"/>
              <a:t>dominate</a:t>
            </a:r>
            <a:r>
              <a:rPr lang="fi-FI" dirty="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fi-FI" dirty="0" smtClean="0"/>
              <a:t>Real </a:t>
            </a:r>
            <a:r>
              <a:rPr lang="fi-FI" dirty="0" err="1" smtClean="0"/>
              <a:t>systems</a:t>
            </a:r>
            <a:r>
              <a:rPr lang="fi-FI" dirty="0" smtClean="0"/>
              <a:t> </a:t>
            </a:r>
            <a:r>
              <a:rPr lang="fi-FI" dirty="0" err="1" smtClean="0"/>
              <a:t>are</a:t>
            </a:r>
            <a:r>
              <a:rPr lang="fi-FI" dirty="0" smtClean="0"/>
              <a:t> </a:t>
            </a:r>
            <a:r>
              <a:rPr lang="fi-FI" dirty="0" err="1" smtClean="0"/>
              <a:t>always</a:t>
            </a:r>
            <a:r>
              <a:rPr lang="fi-FI" dirty="0" smtClean="0"/>
              <a:t> </a:t>
            </a:r>
            <a:r>
              <a:rPr lang="fi-FI" dirty="0" err="1" smtClean="0"/>
              <a:t>tuned</a:t>
            </a:r>
            <a:r>
              <a:rPr lang="fi-FI" dirty="0" smtClean="0"/>
              <a:t> and </a:t>
            </a:r>
            <a:r>
              <a:rPr lang="fi-FI" dirty="0" err="1" smtClean="0"/>
              <a:t>balanced</a:t>
            </a:r>
            <a:r>
              <a:rPr lang="fi-FI" dirty="0" smtClean="0"/>
              <a:t> for </a:t>
            </a:r>
            <a:r>
              <a:rPr lang="fi-FI" dirty="0" err="1" smtClean="0"/>
              <a:t>normal</a:t>
            </a:r>
            <a:r>
              <a:rPr lang="fi-FI" dirty="0" smtClean="0"/>
              <a:t> </a:t>
            </a:r>
            <a:r>
              <a:rPr lang="fi-FI" dirty="0" err="1" smtClean="0"/>
              <a:t>mode</a:t>
            </a:r>
            <a:r>
              <a:rPr lang="fi-FI" dirty="0" smtClean="0"/>
              <a:t> of </a:t>
            </a:r>
            <a:r>
              <a:rPr lang="fi-FI" dirty="0" err="1" smtClean="0"/>
              <a:t>operation</a:t>
            </a:r>
            <a:r>
              <a:rPr lang="fi-FI" dirty="0" smtClean="0"/>
              <a:t>. </a:t>
            </a:r>
            <a:r>
              <a:rPr lang="fi-FI" dirty="0" err="1" smtClean="0"/>
              <a:t>We</a:t>
            </a:r>
            <a:r>
              <a:rPr lang="fi-FI" dirty="0" smtClean="0"/>
              <a:t> </a:t>
            </a:r>
            <a:r>
              <a:rPr lang="fi-FI" dirty="0" err="1" smtClean="0"/>
              <a:t>can</a:t>
            </a:r>
            <a:r>
              <a:rPr lang="fi-FI" dirty="0" smtClean="0"/>
              <a:t> </a:t>
            </a:r>
            <a:r>
              <a:rPr lang="fi-FI" dirty="0" err="1" smtClean="0"/>
              <a:t>do</a:t>
            </a:r>
            <a:r>
              <a:rPr lang="fi-FI" dirty="0" smtClean="0"/>
              <a:t> </a:t>
            </a:r>
            <a:r>
              <a:rPr lang="fi-FI" dirty="0" err="1" smtClean="0"/>
              <a:t>the</a:t>
            </a:r>
            <a:r>
              <a:rPr lang="fi-FI" dirty="0" smtClean="0"/>
              <a:t> </a:t>
            </a:r>
            <a:r>
              <a:rPr lang="fi-FI" dirty="0" err="1" smtClean="0"/>
              <a:t>same</a:t>
            </a:r>
            <a:r>
              <a:rPr lang="fi-FI" dirty="0" smtClean="0"/>
              <a:t> for </a:t>
            </a:r>
            <a:r>
              <a:rPr lang="fi-FI" dirty="0" err="1" smtClean="0"/>
              <a:t>the</a:t>
            </a:r>
            <a:r>
              <a:rPr lang="fi-FI" dirty="0" smtClean="0"/>
              <a:t> FDS </a:t>
            </a:r>
            <a:r>
              <a:rPr lang="fi-FI" dirty="0" err="1" smtClean="0"/>
              <a:t>model</a:t>
            </a:r>
            <a:r>
              <a:rPr lang="fi-FI" dirty="0" smtClean="0"/>
              <a:t>, </a:t>
            </a:r>
            <a:r>
              <a:rPr lang="fi-FI" dirty="0" err="1" smtClean="0"/>
              <a:t>but</a:t>
            </a:r>
            <a:r>
              <a:rPr lang="fi-FI" dirty="0" smtClean="0"/>
              <a:t> a </a:t>
            </a:r>
            <a:r>
              <a:rPr lang="fi-FI" dirty="0" err="1" smtClean="0"/>
              <a:t>better</a:t>
            </a:r>
            <a:r>
              <a:rPr lang="fi-FI" dirty="0" smtClean="0"/>
              <a:t> </a:t>
            </a:r>
            <a:r>
              <a:rPr lang="fi-FI" dirty="0" err="1" smtClean="0"/>
              <a:t>tool</a:t>
            </a:r>
            <a:r>
              <a:rPr lang="fi-FI" dirty="0" smtClean="0"/>
              <a:t> </a:t>
            </a:r>
            <a:r>
              <a:rPr lang="fi-FI" dirty="0" err="1" smtClean="0"/>
              <a:t>would</a:t>
            </a:r>
            <a:r>
              <a:rPr lang="fi-FI" dirty="0" smtClean="0"/>
              <a:t> help.</a:t>
            </a:r>
          </a:p>
          <a:p>
            <a:pPr marL="457200" indent="-457200">
              <a:buFont typeface="+mj-lt"/>
              <a:buAutoNum type="arabicPeriod"/>
            </a:pP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defRPr/>
            </a:pPr>
            <a:fld id="{24CBB682-87B2-4236-AF78-B49807E7713E}" type="datetime1">
              <a:rPr lang="fi-FI" smtClean="0"/>
              <a:t>12.11.2016</a:t>
            </a:fld>
            <a:endParaRPr lang="fi-FI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49EFD4B7-1CC6-864B-A72A-C978B70BBA9B}" type="slidenum">
              <a:rPr lang="fi-FI" smtClean="0"/>
              <a:pPr>
                <a:defRPr/>
              </a:pPr>
              <a:t>11</a:t>
            </a:fld>
            <a:endParaRPr lang="fi-FI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864" y="1014895"/>
            <a:ext cx="2789991" cy="3603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413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i-FI" dirty="0" err="1" smtClean="0"/>
              <a:t>Validation</a:t>
            </a:r>
            <a:r>
              <a:rPr lang="fi-FI" dirty="0" smtClean="0"/>
              <a:t> of FDS </a:t>
            </a:r>
            <a:r>
              <a:rPr lang="fi-FI" dirty="0" err="1" smtClean="0"/>
              <a:t>modelling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fi-FI" dirty="0" err="1" smtClean="0"/>
              <a:t>Prescribed</a:t>
            </a:r>
            <a:r>
              <a:rPr lang="fi-FI" dirty="0" smtClean="0"/>
              <a:t> HRR</a:t>
            </a:r>
          </a:p>
          <a:p>
            <a:r>
              <a:rPr lang="fi-FI" dirty="0" err="1" smtClean="0"/>
              <a:t>Simple</a:t>
            </a:r>
            <a:r>
              <a:rPr lang="fi-FI" dirty="0" smtClean="0"/>
              <a:t> HVAC</a:t>
            </a:r>
          </a:p>
          <a:p>
            <a:r>
              <a:rPr lang="fi-FI" dirty="0" err="1" smtClean="0"/>
              <a:t>Local</a:t>
            </a:r>
            <a:r>
              <a:rPr lang="fi-FI" dirty="0" smtClean="0"/>
              <a:t> / </a:t>
            </a:r>
            <a:r>
              <a:rPr lang="fi-FI" dirty="0" err="1" smtClean="0"/>
              <a:t>bulk</a:t>
            </a:r>
            <a:r>
              <a:rPr lang="fi-FI" dirty="0" smtClean="0"/>
              <a:t> </a:t>
            </a:r>
            <a:r>
              <a:rPr lang="fi-FI" dirty="0" err="1" smtClean="0"/>
              <a:t>leakage</a:t>
            </a:r>
            <a:endParaRPr lang="fi-FI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defRPr/>
            </a:pPr>
            <a:fld id="{24CBB682-87B2-4236-AF78-B49807E7713E}" type="datetime1">
              <a:rPr lang="fi-FI" smtClean="0"/>
              <a:t>12.11.2016</a:t>
            </a:fld>
            <a:endParaRPr lang="fi-FI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49EFD4B7-1CC6-864B-A72A-C978B70BBA9B}" type="slidenum">
              <a:rPr lang="fi-FI" smtClean="0"/>
              <a:pPr>
                <a:defRPr/>
              </a:pPr>
              <a:t>2</a:t>
            </a:fld>
            <a:endParaRPr lang="fi-FI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284" y="2594193"/>
            <a:ext cx="3511006" cy="216999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3260" y="985293"/>
            <a:ext cx="5200472" cy="3767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630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i-FI" dirty="0" err="1" smtClean="0"/>
              <a:t>Additional</a:t>
            </a:r>
            <a:r>
              <a:rPr lang="fi-FI" dirty="0" smtClean="0"/>
              <a:t> </a:t>
            </a:r>
            <a:r>
              <a:rPr lang="fi-FI" dirty="0" err="1" smtClean="0"/>
              <a:t>validation</a:t>
            </a:r>
            <a:r>
              <a:rPr lang="fi-FI" dirty="0" smtClean="0"/>
              <a:t> data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fi-FI" dirty="0" smtClean="0"/>
              <a:t>FOA </a:t>
            </a:r>
            <a:r>
              <a:rPr lang="fi-FI" dirty="0" err="1" smtClean="0"/>
              <a:t>experiments</a:t>
            </a:r>
            <a:r>
              <a:rPr lang="fi-FI" dirty="0" smtClean="0"/>
              <a:t> </a:t>
            </a:r>
            <a:r>
              <a:rPr lang="fi-FI" dirty="0" err="1" smtClean="0"/>
              <a:t>by</a:t>
            </a:r>
            <a:r>
              <a:rPr lang="fi-FI" dirty="0" smtClean="0"/>
              <a:t> </a:t>
            </a:r>
            <a:br>
              <a:rPr lang="fi-FI" dirty="0" smtClean="0"/>
            </a:br>
            <a:r>
              <a:rPr lang="fi-FI" dirty="0" smtClean="0"/>
              <a:t>Hägglund et al. 1996 and 1998.</a:t>
            </a:r>
          </a:p>
          <a:p>
            <a:endParaRPr lang="fi-FI" dirty="0"/>
          </a:p>
          <a:p>
            <a:r>
              <a:rPr lang="fi-FI" dirty="0" err="1" smtClean="0"/>
              <a:t>Heptane</a:t>
            </a:r>
            <a:r>
              <a:rPr lang="fi-FI" dirty="0" smtClean="0"/>
              <a:t> </a:t>
            </a:r>
            <a:r>
              <a:rPr lang="fi-FI" dirty="0" err="1" smtClean="0"/>
              <a:t>pool</a:t>
            </a:r>
            <a:r>
              <a:rPr lang="fi-FI" dirty="0" smtClean="0"/>
              <a:t> </a:t>
            </a:r>
            <a:r>
              <a:rPr lang="fi-FI" dirty="0" err="1" smtClean="0"/>
              <a:t>fires</a:t>
            </a:r>
            <a:r>
              <a:rPr lang="fi-FI" dirty="0" smtClean="0"/>
              <a:t> in</a:t>
            </a:r>
            <a:br>
              <a:rPr lang="fi-FI" dirty="0" smtClean="0"/>
            </a:br>
            <a:r>
              <a:rPr lang="fi-FI" dirty="0" err="1" smtClean="0"/>
              <a:t>concrete</a:t>
            </a:r>
            <a:r>
              <a:rPr lang="fi-FI" dirty="0" smtClean="0"/>
              <a:t> </a:t>
            </a:r>
            <a:r>
              <a:rPr lang="fi-FI" dirty="0" err="1" smtClean="0"/>
              <a:t>enclosure</a:t>
            </a:r>
            <a:r>
              <a:rPr lang="fi-FI" dirty="0" smtClean="0"/>
              <a:t>.</a:t>
            </a:r>
          </a:p>
          <a:p>
            <a:endParaRPr lang="fi-FI" dirty="0"/>
          </a:p>
          <a:p>
            <a:r>
              <a:rPr lang="fi-FI" dirty="0" smtClean="0"/>
              <a:t>No HRR </a:t>
            </a:r>
            <a:r>
              <a:rPr lang="fi-FI" dirty="0" err="1" smtClean="0"/>
              <a:t>measurement</a:t>
            </a:r>
            <a:r>
              <a:rPr lang="fi-FI" dirty="0" smtClean="0"/>
              <a:t>.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defRPr/>
            </a:pPr>
            <a:fld id="{24CBB682-87B2-4236-AF78-B49807E7713E}" type="datetime1">
              <a:rPr lang="fi-FI" smtClean="0"/>
              <a:t>12.11.2016</a:t>
            </a:fld>
            <a:endParaRPr lang="fi-FI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49EFD4B7-1CC6-864B-A72A-C978B70BBA9B}" type="slidenum">
              <a:rPr lang="fi-FI" smtClean="0"/>
              <a:pPr>
                <a:defRPr/>
              </a:pPr>
              <a:t>3</a:t>
            </a:fld>
            <a:endParaRPr lang="fi-FI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2710" y="1261611"/>
            <a:ext cx="4277089" cy="3240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278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2336" y="155401"/>
            <a:ext cx="2742973" cy="2742973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defRPr/>
            </a:pPr>
            <a:fld id="{24CBB682-87B2-4236-AF78-B49807E7713E}" type="datetime1">
              <a:rPr lang="fi-FI" smtClean="0"/>
              <a:t>12.11.2016</a:t>
            </a:fld>
            <a:endParaRPr lang="fi-FI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49EFD4B7-1CC6-864B-A72A-C978B70BBA9B}" type="slidenum">
              <a:rPr lang="fi-FI" smtClean="0"/>
              <a:pPr>
                <a:defRPr/>
              </a:pPr>
              <a:t>4</a:t>
            </a:fld>
            <a:endParaRPr lang="fi-FI"/>
          </a:p>
        </p:txBody>
      </p:sp>
      <p:sp>
        <p:nvSpPr>
          <p:cNvPr id="8" name="Rectangle 7"/>
          <p:cNvSpPr/>
          <p:nvPr/>
        </p:nvSpPr>
        <p:spPr>
          <a:xfrm>
            <a:off x="317432" y="4375027"/>
            <a:ext cx="8785744" cy="123928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08" y="496348"/>
            <a:ext cx="5135872" cy="513587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2336" y="2898374"/>
            <a:ext cx="2742973" cy="274297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8313" y="233223"/>
            <a:ext cx="8207375" cy="996498"/>
          </a:xfrm>
        </p:spPr>
        <p:txBody>
          <a:bodyPr/>
          <a:lstStyle/>
          <a:p>
            <a:r>
              <a:rPr lang="fi-FI" dirty="0" err="1" smtClean="0"/>
              <a:t>Summary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00516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i-FI" dirty="0" err="1" smtClean="0"/>
              <a:t>Apartment</a:t>
            </a:r>
            <a:r>
              <a:rPr lang="fi-FI" dirty="0" smtClean="0"/>
              <a:t> case </a:t>
            </a:r>
            <a:r>
              <a:rPr lang="fi-FI" dirty="0" err="1" smtClean="0"/>
              <a:t>study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>
          <a:xfrm>
            <a:off x="5364088" y="946107"/>
            <a:ext cx="3456384" cy="3540394"/>
          </a:xfrm>
        </p:spPr>
        <p:txBody>
          <a:bodyPr/>
          <a:lstStyle/>
          <a:p>
            <a:pPr marL="176212"/>
            <a:r>
              <a:rPr lang="fi-FI" sz="1600" dirty="0" smtClean="0"/>
              <a:t>Three air-</a:t>
            </a:r>
            <a:r>
              <a:rPr lang="fi-FI" sz="1600" dirty="0" err="1" smtClean="0"/>
              <a:t>tightness</a:t>
            </a:r>
            <a:r>
              <a:rPr lang="fi-FI" sz="1600" dirty="0" smtClean="0"/>
              <a:t> </a:t>
            </a:r>
            <a:r>
              <a:rPr lang="fi-FI" sz="1600" dirty="0" err="1" smtClean="0"/>
              <a:t>levels</a:t>
            </a:r>
            <a:endParaRPr lang="fi-FI" sz="1600" dirty="0"/>
          </a:p>
          <a:p>
            <a:pPr marL="809625" lvl="1" indent="-457200">
              <a:buFont typeface="+mj-lt"/>
              <a:buAutoNum type="arabicPeriod"/>
            </a:pPr>
            <a:r>
              <a:rPr lang="fi-FI" sz="1400" dirty="0" err="1" smtClean="0"/>
              <a:t>Traditional</a:t>
            </a:r>
            <a:r>
              <a:rPr lang="fi-FI" sz="1400" dirty="0"/>
              <a:t>: </a:t>
            </a:r>
            <a:r>
              <a:rPr lang="fi-FI" sz="1400" dirty="0" smtClean="0"/>
              <a:t>	q50 </a:t>
            </a:r>
            <a:r>
              <a:rPr lang="fi-FI" sz="1400" dirty="0"/>
              <a:t>= 3.0 </a:t>
            </a:r>
            <a:r>
              <a:rPr lang="fi-FI" sz="1400" dirty="0" smtClean="0"/>
              <a:t>m</a:t>
            </a:r>
            <a:r>
              <a:rPr lang="fi-FI" sz="1400" baseline="30000" dirty="0" smtClean="0"/>
              <a:t>3</a:t>
            </a:r>
            <a:r>
              <a:rPr lang="fi-FI" sz="1400" dirty="0" smtClean="0"/>
              <a:t>/m</a:t>
            </a:r>
            <a:r>
              <a:rPr lang="fi-FI" sz="1400" baseline="30000" dirty="0" smtClean="0"/>
              <a:t>2</a:t>
            </a:r>
            <a:r>
              <a:rPr lang="fi-FI" sz="1400" dirty="0" smtClean="0"/>
              <a:t>h</a:t>
            </a:r>
          </a:p>
          <a:p>
            <a:pPr marL="809625" lvl="1" indent="-457200">
              <a:buFont typeface="+mj-lt"/>
              <a:buAutoNum type="arabicPeriod"/>
            </a:pPr>
            <a:r>
              <a:rPr lang="fi-FI" sz="1400" dirty="0" err="1" smtClean="0"/>
              <a:t>Normal</a:t>
            </a:r>
            <a:r>
              <a:rPr lang="fi-FI" sz="1400" dirty="0"/>
              <a:t>: </a:t>
            </a:r>
            <a:r>
              <a:rPr lang="fi-FI" sz="1400" dirty="0" smtClean="0"/>
              <a:t>	q50 </a:t>
            </a:r>
            <a:r>
              <a:rPr lang="fi-FI" sz="1400" dirty="0"/>
              <a:t>= 1.5 </a:t>
            </a:r>
            <a:r>
              <a:rPr lang="fi-FI" sz="1400" dirty="0" smtClean="0"/>
              <a:t>m</a:t>
            </a:r>
            <a:r>
              <a:rPr lang="fi-FI" sz="1400" baseline="30000" dirty="0" smtClean="0"/>
              <a:t>3</a:t>
            </a:r>
            <a:r>
              <a:rPr lang="fi-FI" sz="1400" dirty="0" smtClean="0"/>
              <a:t>/m</a:t>
            </a:r>
            <a:r>
              <a:rPr lang="fi-FI" sz="1400" baseline="30000" dirty="0" smtClean="0"/>
              <a:t>2</a:t>
            </a:r>
            <a:r>
              <a:rPr lang="fi-FI" sz="1400" dirty="0" smtClean="0"/>
              <a:t>h</a:t>
            </a:r>
          </a:p>
          <a:p>
            <a:pPr marL="809625" lvl="1" indent="-457200">
              <a:buFont typeface="+mj-lt"/>
              <a:buAutoNum type="arabicPeriod"/>
            </a:pPr>
            <a:r>
              <a:rPr lang="fi-FI" sz="1400" dirty="0" err="1" smtClean="0"/>
              <a:t>Near-zero</a:t>
            </a:r>
            <a:r>
              <a:rPr lang="fi-FI" sz="1400" dirty="0"/>
              <a:t>: </a:t>
            </a:r>
            <a:r>
              <a:rPr lang="fi-FI" sz="1400" dirty="0" smtClean="0"/>
              <a:t>	q50 </a:t>
            </a:r>
            <a:r>
              <a:rPr lang="fi-FI" sz="1400" dirty="0"/>
              <a:t>= 0.75 </a:t>
            </a:r>
            <a:r>
              <a:rPr lang="fi-FI" sz="1400" dirty="0" smtClean="0"/>
              <a:t>m</a:t>
            </a:r>
            <a:r>
              <a:rPr lang="fi-FI" sz="1400" baseline="30000" dirty="0" smtClean="0"/>
              <a:t>3</a:t>
            </a:r>
            <a:r>
              <a:rPr lang="fi-FI" sz="1400" dirty="0" smtClean="0"/>
              <a:t>/m</a:t>
            </a:r>
            <a:r>
              <a:rPr lang="fi-FI" sz="1400" baseline="30000" dirty="0" smtClean="0"/>
              <a:t>2</a:t>
            </a:r>
            <a:r>
              <a:rPr lang="fi-FI" sz="1400" dirty="0" smtClean="0"/>
              <a:t>h</a:t>
            </a:r>
          </a:p>
          <a:p>
            <a:pPr marL="176212"/>
            <a:r>
              <a:rPr lang="fi-FI" sz="1600" dirty="0" smtClean="0"/>
              <a:t>HRR: t</a:t>
            </a:r>
            <a:r>
              <a:rPr lang="fi-FI" sz="1600" baseline="30000" dirty="0" smtClean="0"/>
              <a:t>2</a:t>
            </a:r>
            <a:r>
              <a:rPr lang="fi-FI" sz="1600" dirty="0" smtClean="0"/>
              <a:t>-fires medium – ultra-</a:t>
            </a:r>
            <a:r>
              <a:rPr lang="fi-FI" sz="1600" dirty="0" err="1" smtClean="0"/>
              <a:t>fast</a:t>
            </a:r>
            <a:endParaRPr lang="fi-FI" sz="1600" dirty="0" smtClean="0"/>
          </a:p>
          <a:p>
            <a:pPr marL="176212"/>
            <a:r>
              <a:rPr lang="fi-FI" sz="1600" dirty="0" err="1" smtClean="0"/>
              <a:t>Damper</a:t>
            </a:r>
            <a:r>
              <a:rPr lang="fi-FI" sz="1600" dirty="0" smtClean="0"/>
              <a:t> </a:t>
            </a:r>
            <a:r>
              <a:rPr lang="fi-FI" sz="1600" dirty="0" err="1" smtClean="0"/>
              <a:t>configurations</a:t>
            </a:r>
            <a:r>
              <a:rPr lang="fi-FI" sz="1600" dirty="0" smtClean="0"/>
              <a:t>:</a:t>
            </a:r>
          </a:p>
          <a:p>
            <a:pPr marL="871012" lvl="1" indent="-457200">
              <a:buFont typeface="+mj-lt"/>
              <a:buAutoNum type="arabicPeriod"/>
            </a:pPr>
            <a:r>
              <a:rPr lang="fi-FI" sz="1400" dirty="0" smtClean="0"/>
              <a:t>No </a:t>
            </a:r>
            <a:r>
              <a:rPr lang="fi-FI" sz="1400" dirty="0" err="1" smtClean="0"/>
              <a:t>dampers</a:t>
            </a:r>
            <a:endParaRPr lang="fi-FI" sz="1400" dirty="0" smtClean="0"/>
          </a:p>
          <a:p>
            <a:pPr marL="871012" lvl="1" indent="-457200">
              <a:buFont typeface="+mj-lt"/>
              <a:buAutoNum type="arabicPeriod"/>
            </a:pPr>
            <a:r>
              <a:rPr lang="fi-FI" sz="1400" dirty="0" err="1" smtClean="0"/>
              <a:t>Only</a:t>
            </a:r>
            <a:r>
              <a:rPr lang="fi-FI" sz="1400" dirty="0" smtClean="0"/>
              <a:t> </a:t>
            </a:r>
            <a:r>
              <a:rPr lang="fi-FI" sz="1400" dirty="0" err="1" smtClean="0"/>
              <a:t>inlet</a:t>
            </a:r>
            <a:r>
              <a:rPr lang="fi-FI" sz="1400" dirty="0" smtClean="0"/>
              <a:t> </a:t>
            </a:r>
            <a:r>
              <a:rPr lang="fi-FI" sz="1400" dirty="0" err="1" smtClean="0"/>
              <a:t>branch</a:t>
            </a:r>
            <a:r>
              <a:rPr lang="fi-FI" sz="1400" dirty="0" smtClean="0"/>
              <a:t> </a:t>
            </a:r>
            <a:r>
              <a:rPr lang="fi-FI" sz="1400" dirty="0" err="1" smtClean="0"/>
              <a:t>closed</a:t>
            </a:r>
            <a:endParaRPr lang="fi-FI" sz="1400" dirty="0" smtClean="0"/>
          </a:p>
          <a:p>
            <a:pPr marL="871012" lvl="1" indent="-457200">
              <a:buFont typeface="+mj-lt"/>
              <a:buAutoNum type="arabicPeriod"/>
            </a:pPr>
            <a:r>
              <a:rPr lang="fi-FI" sz="1400" dirty="0" smtClean="0"/>
              <a:t>Both </a:t>
            </a:r>
            <a:r>
              <a:rPr lang="fi-FI" sz="1400" dirty="0" err="1" smtClean="0"/>
              <a:t>inlet</a:t>
            </a:r>
            <a:r>
              <a:rPr lang="fi-FI" sz="1400" dirty="0" smtClean="0"/>
              <a:t> and </a:t>
            </a:r>
            <a:r>
              <a:rPr lang="fi-FI" sz="1400" dirty="0" err="1" smtClean="0"/>
              <a:t>outlet</a:t>
            </a:r>
            <a:r>
              <a:rPr lang="fi-FI" sz="1400" dirty="0" smtClean="0"/>
              <a:t> </a:t>
            </a:r>
            <a:r>
              <a:rPr lang="fi-FI" sz="1400" dirty="0" err="1" smtClean="0"/>
              <a:t>closed</a:t>
            </a:r>
            <a:endParaRPr lang="fi-FI" sz="1400" dirty="0" smtClean="0"/>
          </a:p>
          <a:p>
            <a:pPr marL="176212"/>
            <a:r>
              <a:rPr lang="fi-FI" sz="1400" dirty="0" smtClean="0"/>
              <a:t>Fan </a:t>
            </a:r>
            <a:r>
              <a:rPr lang="fi-FI" sz="1400" dirty="0" err="1" smtClean="0"/>
              <a:t>configurations</a:t>
            </a:r>
            <a:endParaRPr lang="fi-FI" sz="1400" dirty="0"/>
          </a:p>
          <a:p>
            <a:pPr marL="871012" lvl="1" indent="-457200">
              <a:buFont typeface="+mj-lt"/>
              <a:buAutoNum type="arabicPeriod"/>
            </a:pPr>
            <a:r>
              <a:rPr lang="fi-FI" sz="1400" dirty="0" smtClean="0"/>
              <a:t>On</a:t>
            </a:r>
          </a:p>
          <a:p>
            <a:pPr marL="871012" lvl="1" indent="-457200">
              <a:buFont typeface="+mj-lt"/>
              <a:buAutoNum type="arabicPeriod"/>
            </a:pPr>
            <a:r>
              <a:rPr lang="fi-FI" sz="1400" dirty="0" err="1" smtClean="0"/>
              <a:t>Off</a:t>
            </a:r>
            <a:r>
              <a:rPr lang="fi-FI" sz="1400" dirty="0" smtClean="0"/>
              <a:t> and open</a:t>
            </a:r>
          </a:p>
          <a:p>
            <a:pPr marL="871012" lvl="1" indent="-457200">
              <a:buFont typeface="+mj-lt"/>
              <a:buAutoNum type="arabicPeriod"/>
            </a:pPr>
            <a:r>
              <a:rPr lang="fi-FI" sz="1400" dirty="0" err="1" smtClean="0"/>
              <a:t>Off</a:t>
            </a:r>
            <a:r>
              <a:rPr lang="fi-FI" sz="1400" dirty="0" smtClean="0"/>
              <a:t> and outside </a:t>
            </a:r>
            <a:r>
              <a:rPr lang="fi-FI" sz="1400" dirty="0" err="1" smtClean="0"/>
              <a:t>damper</a:t>
            </a:r>
            <a:r>
              <a:rPr lang="fi-FI" sz="1400" dirty="0" smtClean="0"/>
              <a:t> </a:t>
            </a:r>
            <a:r>
              <a:rPr lang="fi-FI" sz="1400" dirty="0" err="1" smtClean="0"/>
              <a:t>closed</a:t>
            </a:r>
            <a:endParaRPr lang="fi-FI" sz="1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defRPr/>
            </a:pPr>
            <a:fld id="{24CBB682-87B2-4236-AF78-B49807E7713E}" type="datetime1">
              <a:rPr lang="fi-FI" smtClean="0"/>
              <a:t>12.11.2016</a:t>
            </a:fld>
            <a:endParaRPr lang="fi-FI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49EFD4B7-1CC6-864B-A72A-C978B70BBA9B}" type="slidenum">
              <a:rPr lang="fi-FI" smtClean="0"/>
              <a:pPr>
                <a:defRPr/>
              </a:pPr>
              <a:t>5</a:t>
            </a:fld>
            <a:endParaRPr lang="fi-FI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9" y="946107"/>
            <a:ext cx="4996036" cy="3784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374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7597" y="193204"/>
            <a:ext cx="8045657" cy="996498"/>
          </a:xfrm>
        </p:spPr>
        <p:txBody>
          <a:bodyPr/>
          <a:lstStyle/>
          <a:p>
            <a:r>
              <a:rPr lang="fi-FI" dirty="0" smtClean="0"/>
              <a:t>Peak </a:t>
            </a:r>
            <a:r>
              <a:rPr lang="fi-FI" dirty="0" err="1" smtClean="0"/>
              <a:t>pressures</a:t>
            </a:r>
            <a:r>
              <a:rPr lang="fi-FI" dirty="0" smtClean="0"/>
              <a:t> </a:t>
            </a:r>
            <a:r>
              <a:rPr lang="fi-FI" dirty="0" err="1" smtClean="0"/>
              <a:t>with</a:t>
            </a:r>
            <a:r>
              <a:rPr lang="fi-FI" dirty="0" smtClean="0"/>
              <a:t> medium </a:t>
            </a:r>
            <a:r>
              <a:rPr lang="fi-FI" dirty="0" err="1" smtClean="0"/>
              <a:t>fire</a:t>
            </a:r>
            <a:r>
              <a:rPr lang="fi-FI" dirty="0" smtClean="0"/>
              <a:t> 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defRPr/>
            </a:pPr>
            <a:fld id="{24CBB682-87B2-4236-AF78-B49807E7713E}" type="datetime1">
              <a:rPr lang="fi-FI" smtClean="0"/>
              <a:t>12.11.2016</a:t>
            </a:fld>
            <a:endParaRPr lang="fi-FI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49EFD4B7-1CC6-864B-A72A-C978B70BBA9B}" type="slidenum">
              <a:rPr lang="fi-FI" smtClean="0"/>
              <a:pPr>
                <a:defRPr/>
              </a:pPr>
              <a:t>6</a:t>
            </a:fld>
            <a:endParaRPr lang="fi-FI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744719"/>
            <a:ext cx="5896549" cy="4056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941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7597" y="193204"/>
            <a:ext cx="8045657" cy="996498"/>
          </a:xfrm>
        </p:spPr>
        <p:txBody>
          <a:bodyPr/>
          <a:lstStyle/>
          <a:p>
            <a:r>
              <a:rPr lang="fi-FI" dirty="0" smtClean="0"/>
              <a:t>Peak </a:t>
            </a:r>
            <a:r>
              <a:rPr lang="fi-FI" dirty="0" err="1" smtClean="0"/>
              <a:t>pressures</a:t>
            </a:r>
            <a:r>
              <a:rPr lang="fi-FI" dirty="0" smtClean="0"/>
              <a:t> </a:t>
            </a:r>
            <a:r>
              <a:rPr lang="fi-FI" dirty="0" err="1" smtClean="0"/>
              <a:t>with</a:t>
            </a:r>
            <a:r>
              <a:rPr lang="fi-FI" dirty="0" smtClean="0"/>
              <a:t> </a:t>
            </a:r>
            <a:r>
              <a:rPr lang="fi-FI" dirty="0" err="1" smtClean="0"/>
              <a:t>fast</a:t>
            </a:r>
            <a:r>
              <a:rPr lang="fi-FI" dirty="0" smtClean="0"/>
              <a:t> </a:t>
            </a:r>
            <a:r>
              <a:rPr lang="fi-FI" dirty="0" err="1" smtClean="0"/>
              <a:t>fires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defRPr/>
            </a:pPr>
            <a:fld id="{24CBB682-87B2-4236-AF78-B49807E7713E}" type="datetime1">
              <a:rPr lang="fi-FI" smtClean="0"/>
              <a:t>12.11.2016</a:t>
            </a:fld>
            <a:endParaRPr lang="fi-FI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49EFD4B7-1CC6-864B-A72A-C978B70BBA9B}" type="slidenum">
              <a:rPr lang="fi-FI" smtClean="0"/>
              <a:pPr>
                <a:defRPr/>
              </a:pPr>
              <a:t>7</a:t>
            </a:fld>
            <a:endParaRPr lang="fi-FI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697260"/>
            <a:ext cx="5976664" cy="4112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249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i-FI" dirty="0" err="1" smtClean="0"/>
              <a:t>Smoke</a:t>
            </a:r>
            <a:r>
              <a:rPr lang="fi-FI" dirty="0" smtClean="0"/>
              <a:t> </a:t>
            </a:r>
            <a:r>
              <a:rPr lang="fi-FI" dirty="0" err="1" smtClean="0"/>
              <a:t>spreading</a:t>
            </a:r>
            <a:r>
              <a:rPr lang="fi-FI" dirty="0" smtClean="0"/>
              <a:t> to </a:t>
            </a:r>
            <a:r>
              <a:rPr lang="fi-FI" dirty="0" err="1" smtClean="0"/>
              <a:t>neighbours</a:t>
            </a:r>
            <a:endParaRPr lang="en-GB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129308"/>
            <a:ext cx="8336310" cy="3528392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defRPr/>
            </a:pPr>
            <a:fld id="{24CBB682-87B2-4236-AF78-B49807E7713E}" type="datetime1">
              <a:rPr lang="fi-FI" smtClean="0"/>
              <a:t>12.11.2016</a:t>
            </a:fld>
            <a:endParaRPr lang="fi-FI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49EFD4B7-1CC6-864B-A72A-C978B70BBA9B}" type="slidenum">
              <a:rPr lang="fi-FI" smtClean="0"/>
              <a:pPr>
                <a:defRPr/>
              </a:pPr>
              <a:t>8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268148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i-FI" dirty="0" err="1" smtClean="0"/>
              <a:t>Smoke</a:t>
            </a:r>
            <a:r>
              <a:rPr lang="fi-FI" dirty="0" smtClean="0"/>
              <a:t> </a:t>
            </a:r>
            <a:r>
              <a:rPr lang="fi-FI" dirty="0" err="1" smtClean="0"/>
              <a:t>spreading</a:t>
            </a:r>
            <a:r>
              <a:rPr lang="fi-FI" dirty="0" smtClean="0"/>
              <a:t>: </a:t>
            </a:r>
            <a:r>
              <a:rPr lang="fi-FI" dirty="0" err="1" smtClean="0"/>
              <a:t>visibility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defRPr/>
            </a:pPr>
            <a:fld id="{24CBB682-87B2-4236-AF78-B49807E7713E}" type="datetime1">
              <a:rPr lang="fi-FI" smtClean="0"/>
              <a:t>12.11.2016</a:t>
            </a:fld>
            <a:endParaRPr lang="fi-FI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49EFD4B7-1CC6-864B-A72A-C978B70BBA9B}" type="slidenum">
              <a:rPr lang="fi-FI" smtClean="0"/>
              <a:pPr>
                <a:defRPr/>
              </a:pPr>
              <a:t>9</a:t>
            </a:fld>
            <a:endParaRPr lang="fi-FI"/>
          </a:p>
        </p:txBody>
      </p:sp>
      <p:sp>
        <p:nvSpPr>
          <p:cNvPr id="10" name="Rectangle 9"/>
          <p:cNvSpPr/>
          <p:nvPr/>
        </p:nvSpPr>
        <p:spPr>
          <a:xfrm>
            <a:off x="179512" y="4639984"/>
            <a:ext cx="8496944" cy="88181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104" y="3259235"/>
            <a:ext cx="3045880" cy="2378525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2311216" y="4370130"/>
            <a:ext cx="1567555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fi-FI" sz="2000" b="1" dirty="0" smtClean="0"/>
              <a:t>NO SMOKE</a:t>
            </a:r>
            <a:endParaRPr lang="en-GB" sz="2000" b="1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5079" y="3259235"/>
            <a:ext cx="2985989" cy="237852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2104" y="823013"/>
            <a:ext cx="3045880" cy="237852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5188" y="817173"/>
            <a:ext cx="3045880" cy="2378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594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Aalto University">
  <a:themeElements>
    <a:clrScheme name="Aalto-yliopisto">
      <a:dk1>
        <a:sysClr val="windowText" lastClr="000000"/>
      </a:dk1>
      <a:lt1>
        <a:sysClr val="window" lastClr="FFFFFF"/>
      </a:lt1>
      <a:dk2>
        <a:srgbClr val="005EB8"/>
      </a:dk2>
      <a:lt2>
        <a:srgbClr val="8C857B"/>
      </a:lt2>
      <a:accent1>
        <a:srgbClr val="FFCD00"/>
      </a:accent1>
      <a:accent2>
        <a:srgbClr val="EF3340"/>
      </a:accent2>
      <a:accent3>
        <a:srgbClr val="005EB8"/>
      </a:accent3>
      <a:accent4>
        <a:srgbClr val="8C857B"/>
      </a:accent4>
      <a:accent5>
        <a:srgbClr val="7D55C7"/>
      </a:accent5>
      <a:accent6>
        <a:srgbClr val="00965E"/>
      </a:accent6>
      <a:hlink>
        <a:srgbClr val="000000"/>
      </a:hlink>
      <a:folHlink>
        <a:srgbClr val="928B81"/>
      </a:folHlink>
    </a:clrScheme>
    <a:fontScheme name="Aalto-yliopisto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19050">
          <a:solidFill>
            <a:schemeClr val="bg1">
              <a:lumMod val="50000"/>
            </a:schemeClr>
          </a:solidFill>
        </a:ln>
        <a:effectLst/>
      </a:spPr>
      <a:bodyPr rtlCol="0" anchor="ctr"/>
      <a:lstStyle>
        <a:defPPr algn="ctr">
          <a:defRPr>
            <a:solidFill>
              <a:schemeClr val="tx1"/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>
          <a:defRPr sz="2000" b="1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5DFF5384-7925-49C9-826D-99D946B8D539}" vid="{3183760B-E33B-4B04-9A52-658182C5CADE}"/>
    </a:ext>
  </a:extLst>
</a:theme>
</file>

<file path=ppt/theme/theme2.xml><?xml version="1.0" encoding="utf-8"?>
<a:theme xmlns:a="http://schemas.openxmlformats.org/drawingml/2006/main" name="ENG_EN">
  <a:themeElements>
    <a:clrScheme name="Aalto ENG">
      <a:dk1>
        <a:sysClr val="windowText" lastClr="000000"/>
      </a:dk1>
      <a:lt1>
        <a:sysClr val="window" lastClr="FFFFFF"/>
      </a:lt1>
      <a:dk2>
        <a:srgbClr val="1F497D"/>
      </a:dk2>
      <a:lt2>
        <a:srgbClr val="928B81"/>
      </a:lt2>
      <a:accent1>
        <a:srgbClr val="BB16A3"/>
      </a:accent1>
      <a:accent2>
        <a:srgbClr val="EF3340"/>
      </a:accent2>
      <a:accent3>
        <a:srgbClr val="005EB8"/>
      </a:accent3>
      <a:accent4>
        <a:srgbClr val="00965E"/>
      </a:accent4>
      <a:accent5>
        <a:srgbClr val="FFA300"/>
      </a:accent5>
      <a:accent6>
        <a:srgbClr val="FF671F"/>
      </a:accent6>
      <a:hlink>
        <a:srgbClr val="000000"/>
      </a:hlink>
      <a:folHlink>
        <a:srgbClr val="928B81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>
          <a:tailEnd type="triangle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>
          <a:defRPr sz="2000" b="1"/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AALTO_EN</Template>
  <TotalTime>0</TotalTime>
  <Words>173</Words>
  <Application>Microsoft Office PowerPoint</Application>
  <PresentationFormat>On-screen Show (16:10)</PresentationFormat>
  <Paragraphs>64</Paragraphs>
  <Slides>11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11</vt:i4>
      </vt:variant>
    </vt:vector>
  </HeadingPairs>
  <TitlesOfParts>
    <vt:vector size="21" baseType="lpstr">
      <vt:lpstr>MS PGothic</vt:lpstr>
      <vt:lpstr>MS PGothic</vt:lpstr>
      <vt:lpstr>Arial</vt:lpstr>
      <vt:lpstr>Calibri</vt:lpstr>
      <vt:lpstr>Courier New</vt:lpstr>
      <vt:lpstr>Georgia</vt:lpstr>
      <vt:lpstr>Lucida Grande</vt:lpstr>
      <vt:lpstr>ヒラギノ角ゴ Pro W3</vt:lpstr>
      <vt:lpstr>Aalto University</vt:lpstr>
      <vt:lpstr>ENG_EN</vt:lpstr>
      <vt:lpstr>PUF in closet, normal ventilation</vt:lpstr>
      <vt:lpstr>Validation of FDS modelling</vt:lpstr>
      <vt:lpstr>Additional validation data</vt:lpstr>
      <vt:lpstr>Summary</vt:lpstr>
      <vt:lpstr>Apartment case study</vt:lpstr>
      <vt:lpstr>Peak pressures with medium fire </vt:lpstr>
      <vt:lpstr>Peak pressures with fast fires</vt:lpstr>
      <vt:lpstr>Smoke spreading to neighbours</vt:lpstr>
      <vt:lpstr>Smoke spreading: visibility</vt:lpstr>
      <vt:lpstr>Pressure management</vt:lpstr>
      <vt:lpstr>Issues with the HVAC system modelling</vt:lpstr>
    </vt:vector>
  </TitlesOfParts>
  <Manager/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2015-05-06T10:32:32Z</dcterms:created>
  <dcterms:modified xsi:type="dcterms:W3CDTF">2016-11-12T18:43:22Z</dcterms:modified>
</cp:coreProperties>
</file>